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media/audio11.wav" ContentType="audio/x-wav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73" r:id="rId3"/>
    <p:sldId id="256" r:id="rId4"/>
    <p:sldId id="257" r:id="rId5"/>
    <p:sldId id="258" r:id="rId6"/>
    <p:sldId id="266" r:id="rId7"/>
    <p:sldId id="260" r:id="rId8"/>
    <p:sldId id="275" r:id="rId9"/>
    <p:sldId id="272" r:id="rId10"/>
    <p:sldId id="271" r:id="rId11"/>
    <p:sldId id="267" r:id="rId12"/>
    <p:sldId id="268" r:id="rId13"/>
    <p:sldId id="270" r:id="rId14"/>
    <p:sldId id="269" r:id="rId15"/>
    <p:sldId id="262" r:id="rId16"/>
    <p:sldId id="263" r:id="rId17"/>
    <p:sldId id="264" r:id="rId18"/>
    <p:sldId id="274" r:id="rId19"/>
    <p:sldId id="276" r:id="rId20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0AD47"/>
    <a:srgbClr val="FCFC8C"/>
    <a:srgbClr val="08641C"/>
    <a:srgbClr val="826300"/>
    <a:srgbClr val="016D24"/>
    <a:srgbClr val="278847"/>
    <a:srgbClr val="278747"/>
    <a:srgbClr val="28AF48"/>
    <a:srgbClr val="27AF4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-588" y="-96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9C445-7A8C-4675-BDD6-0CAD4586632D}" type="datetimeFigureOut">
              <a:rPr lang="id-ID" smtClean="0"/>
              <a:pPr/>
              <a:t>11/04/2016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95C19-029A-4D80-9821-2371A9B65DA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1641989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35A419-3F04-4E21-8BF4-4777EEE6EBFC}" type="slidenum">
              <a: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0067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DEC-5DC6-40E1-8BA0-84CB5BC8F2D1}" type="datetimeFigureOut">
              <a:rPr lang="id-ID" smtClean="0"/>
              <a:pPr/>
              <a:t>11/04/2016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A5D1-B7DF-4AA5-901D-105CD59B085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613448788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DEC-5DC6-40E1-8BA0-84CB5BC8F2D1}" type="datetimeFigureOut">
              <a:rPr lang="id-ID" smtClean="0"/>
              <a:pPr/>
              <a:t>11/04/2016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A5D1-B7DF-4AA5-901D-105CD59B085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458684984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DEC-5DC6-40E1-8BA0-84CB5BC8F2D1}" type="datetimeFigureOut">
              <a:rPr lang="id-ID" smtClean="0"/>
              <a:pPr/>
              <a:t>11/04/2016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A5D1-B7DF-4AA5-901D-105CD59B085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944444444"/>
      </p:ext>
    </p:extLst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6A75-F955-4C4F-AA2F-96E6C83E3BAB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A9A4-3302-4881-8FBD-01386CC9DA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7555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6A75-F955-4C4F-AA2F-96E6C83E3BAB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A9A4-3302-4881-8FBD-01386CC9DA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581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6A75-F955-4C4F-AA2F-96E6C83E3BAB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A9A4-3302-4881-8FBD-01386CC9DA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1702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6A75-F955-4C4F-AA2F-96E6C83E3BAB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A9A4-3302-4881-8FBD-01386CC9DA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5697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6A75-F955-4C4F-AA2F-96E6C83E3BAB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A9A4-3302-4881-8FBD-01386CC9DA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26009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6A75-F955-4C4F-AA2F-96E6C83E3BAB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A9A4-3302-4881-8FBD-01386CC9DA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68430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6A75-F955-4C4F-AA2F-96E6C83E3BAB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A9A4-3302-4881-8FBD-01386CC9DA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4418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6A75-F955-4C4F-AA2F-96E6C83E3BAB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A9A4-3302-4881-8FBD-01386CC9DA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3315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DEC-5DC6-40E1-8BA0-84CB5BC8F2D1}" type="datetimeFigureOut">
              <a:rPr lang="id-ID" smtClean="0"/>
              <a:pPr/>
              <a:t>11/04/2016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A5D1-B7DF-4AA5-901D-105CD59B085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620867107"/>
      </p:ext>
    </p:extLst>
  </p:cSld>
  <p:clrMapOvr>
    <a:masterClrMapping/>
  </p:clrMapOvr>
  <p:transition spd="slow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6A75-F955-4C4F-AA2F-96E6C83E3BAB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A9A4-3302-4881-8FBD-01386CC9DA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65584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6A75-F955-4C4F-AA2F-96E6C83E3BAB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A9A4-3302-4881-8FBD-01386CC9DA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9301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06375"/>
            <a:ext cx="2743200" cy="43878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06375"/>
            <a:ext cx="8026400" cy="43878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6A75-F955-4C4F-AA2F-96E6C83E3BAB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A9A4-3302-4881-8FBD-01386CC9DA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6611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DEC-5DC6-40E1-8BA0-84CB5BC8F2D1}" type="datetimeFigureOut">
              <a:rPr lang="id-ID" smtClean="0"/>
              <a:pPr/>
              <a:t>11/04/2016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A5D1-B7DF-4AA5-901D-105CD59B085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3931297836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DEC-5DC6-40E1-8BA0-84CB5BC8F2D1}" type="datetimeFigureOut">
              <a:rPr lang="id-ID" smtClean="0"/>
              <a:pPr/>
              <a:t>11/04/2016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A5D1-B7DF-4AA5-901D-105CD59B085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3046110632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DEC-5DC6-40E1-8BA0-84CB5BC8F2D1}" type="datetimeFigureOut">
              <a:rPr lang="id-ID" smtClean="0"/>
              <a:pPr/>
              <a:t>11/04/2016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A5D1-B7DF-4AA5-901D-105CD59B085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025423185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DEC-5DC6-40E1-8BA0-84CB5BC8F2D1}" type="datetimeFigureOut">
              <a:rPr lang="id-ID" smtClean="0"/>
              <a:pPr/>
              <a:t>11/04/2016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A5D1-B7DF-4AA5-901D-105CD59B085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306114181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DEC-5DC6-40E1-8BA0-84CB5BC8F2D1}" type="datetimeFigureOut">
              <a:rPr lang="id-ID" smtClean="0"/>
              <a:pPr/>
              <a:t>11/04/2016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A5D1-B7DF-4AA5-901D-105CD59B085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3842912823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DEC-5DC6-40E1-8BA0-84CB5BC8F2D1}" type="datetimeFigureOut">
              <a:rPr lang="id-ID" smtClean="0"/>
              <a:pPr/>
              <a:t>11/04/2016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A5D1-B7DF-4AA5-901D-105CD59B085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1702722076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DEC-5DC6-40E1-8BA0-84CB5BC8F2D1}" type="datetimeFigureOut">
              <a:rPr lang="id-ID" smtClean="0"/>
              <a:pPr/>
              <a:t>11/04/2016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A5D1-B7DF-4AA5-901D-105CD59B085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874700789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34DEC-5DC6-40E1-8BA0-84CB5BC8F2D1}" type="datetimeFigureOut">
              <a:rPr lang="id-ID" smtClean="0"/>
              <a:pPr/>
              <a:t>11/04/2016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5A5D1-B7DF-4AA5-901D-105CD59B085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356231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36A75-F955-4C4F-AA2F-96E6C83E3BAB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9A9A4-3302-4881-8FBD-01386CC9DA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394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.jpeg"/><Relationship Id="rId11" Type="http://schemas.openxmlformats.org/officeDocument/2006/relationships/image" Target="../media/image8.gif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audio" Target="../media/audio1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3.xml"/><Relationship Id="rId7" Type="http://schemas.openxmlformats.org/officeDocument/2006/relationships/image" Target="../media/image22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9.png"/><Relationship Id="rId10" Type="http://schemas.openxmlformats.org/officeDocument/2006/relationships/image" Target="../media/image8.gif"/><Relationship Id="rId4" Type="http://schemas.openxmlformats.org/officeDocument/2006/relationships/image" Target="../media/image18.png"/><Relationship Id="rId9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3.xml"/><Relationship Id="rId7" Type="http://schemas.openxmlformats.org/officeDocument/2006/relationships/image" Target="../media/image2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9.png"/><Relationship Id="rId10" Type="http://schemas.openxmlformats.org/officeDocument/2006/relationships/image" Target="../media/image8.gif"/><Relationship Id="rId4" Type="http://schemas.openxmlformats.org/officeDocument/2006/relationships/image" Target="../media/image18.png"/><Relationship Id="rId9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3.xml"/><Relationship Id="rId7" Type="http://schemas.openxmlformats.org/officeDocument/2006/relationships/image" Target="../media/image22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9.png"/><Relationship Id="rId10" Type="http://schemas.openxmlformats.org/officeDocument/2006/relationships/image" Target="../media/image8.gif"/><Relationship Id="rId4" Type="http://schemas.openxmlformats.org/officeDocument/2006/relationships/image" Target="../media/image18.png"/><Relationship Id="rId9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3.xml"/><Relationship Id="rId7" Type="http://schemas.openxmlformats.org/officeDocument/2006/relationships/image" Target="../media/image2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9.png"/><Relationship Id="rId10" Type="http://schemas.openxmlformats.org/officeDocument/2006/relationships/image" Target="../media/image8.gif"/><Relationship Id="rId4" Type="http://schemas.openxmlformats.org/officeDocument/2006/relationships/image" Target="../media/image18.png"/><Relationship Id="rId9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.jpe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41.png"/><Relationship Id="rId5" Type="http://schemas.openxmlformats.org/officeDocument/2006/relationships/image" Target="../media/image19.png"/><Relationship Id="rId10" Type="http://schemas.openxmlformats.org/officeDocument/2006/relationships/image" Target="../media/image8.gif"/><Relationship Id="rId4" Type="http://schemas.openxmlformats.org/officeDocument/2006/relationships/image" Target="../media/image18.png"/><Relationship Id="rId9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slide" Target="slide4.xml"/><Relationship Id="rId12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5" Type="http://schemas.openxmlformats.org/officeDocument/2006/relationships/image" Target="../media/image8.gif"/><Relationship Id="rId10" Type="http://schemas.openxmlformats.org/officeDocument/2006/relationships/image" Target="../media/image20.jpeg"/><Relationship Id="rId4" Type="http://schemas.openxmlformats.org/officeDocument/2006/relationships/image" Target="../media/image19.png"/><Relationship Id="rId9" Type="http://schemas.openxmlformats.org/officeDocument/2006/relationships/slide" Target="slide17.xml"/><Relationship Id="rId1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3.xml"/><Relationship Id="rId7" Type="http://schemas.openxmlformats.org/officeDocument/2006/relationships/image" Target="../media/image22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3.xml"/><Relationship Id="rId7" Type="http://schemas.openxmlformats.org/officeDocument/2006/relationships/image" Target="../media/image22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2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Box 61"/>
          <p:cNvSpPr txBox="1"/>
          <p:nvPr/>
        </p:nvSpPr>
        <p:spPr>
          <a:xfrm>
            <a:off x="711200" y="772956"/>
            <a:ext cx="10769600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id-ID" sz="4267" b="1" kern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cs typeface="Aharoni" pitchFamily="2" charset="-79"/>
              </a:rPr>
              <a:t>WELCOME TO OUR CLASS</a:t>
            </a:r>
            <a:endParaRPr lang="en-US" sz="4267" b="1" kern="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1200" y="2531080"/>
            <a:ext cx="1076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id-ID" sz="5400" b="1" kern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  <a:cs typeface="Aharoni" pitchFamily="2" charset="-79"/>
              </a:rPr>
              <a:t>Santriawan dan Santriawati</a:t>
            </a:r>
            <a:endParaRPr lang="en-US" sz="4800" b="1" kern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latin typeface="Baskerville Old Face" pitchFamily="18" charset="0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09622" y="5086727"/>
            <a:ext cx="5852969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id-ID" sz="3733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Kendari, 17 Maret 2016</a:t>
            </a:r>
            <a:endParaRPr lang="en-US" sz="3733" b="1" kern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</p:txBody>
      </p:sp>
      <p:sp>
        <p:nvSpPr>
          <p:cNvPr id="7" name="Pentagon 4"/>
          <p:cNvSpPr/>
          <p:nvPr/>
        </p:nvSpPr>
        <p:spPr>
          <a:xfrm rot="5400000">
            <a:off x="-1763724" y="2138939"/>
            <a:ext cx="4797152" cy="519276"/>
          </a:xfrm>
          <a:custGeom>
            <a:avLst/>
            <a:gdLst>
              <a:gd name="connsiteX0" fmla="*/ 0 w 5085184"/>
              <a:gd name="connsiteY0" fmla="*/ 0 h 720080"/>
              <a:gd name="connsiteX1" fmla="*/ 4712442 w 5085184"/>
              <a:gd name="connsiteY1" fmla="*/ 0 h 720080"/>
              <a:gd name="connsiteX2" fmla="*/ 5085184 w 5085184"/>
              <a:gd name="connsiteY2" fmla="*/ 360040 h 720080"/>
              <a:gd name="connsiteX3" fmla="*/ 4712442 w 5085184"/>
              <a:gd name="connsiteY3" fmla="*/ 720080 h 720080"/>
              <a:gd name="connsiteX4" fmla="*/ 0 w 5085184"/>
              <a:gd name="connsiteY4" fmla="*/ 720080 h 720080"/>
              <a:gd name="connsiteX5" fmla="*/ 0 w 5085184"/>
              <a:gd name="connsiteY5" fmla="*/ 0 h 720080"/>
              <a:gd name="connsiteX0" fmla="*/ 0 w 5085184"/>
              <a:gd name="connsiteY0" fmla="*/ 0 h 720080"/>
              <a:gd name="connsiteX1" fmla="*/ 4471142 w 5085184"/>
              <a:gd name="connsiteY1" fmla="*/ 381000 h 720080"/>
              <a:gd name="connsiteX2" fmla="*/ 5085184 w 5085184"/>
              <a:gd name="connsiteY2" fmla="*/ 360040 h 720080"/>
              <a:gd name="connsiteX3" fmla="*/ 4712442 w 5085184"/>
              <a:gd name="connsiteY3" fmla="*/ 720080 h 720080"/>
              <a:gd name="connsiteX4" fmla="*/ 0 w 5085184"/>
              <a:gd name="connsiteY4" fmla="*/ 720080 h 720080"/>
              <a:gd name="connsiteX5" fmla="*/ 0 w 5085184"/>
              <a:gd name="connsiteY5" fmla="*/ 0 h 720080"/>
              <a:gd name="connsiteX0" fmla="*/ 12700 w 5085184"/>
              <a:gd name="connsiteY0" fmla="*/ 0 h 364480"/>
              <a:gd name="connsiteX1" fmla="*/ 4471142 w 5085184"/>
              <a:gd name="connsiteY1" fmla="*/ 25400 h 364480"/>
              <a:gd name="connsiteX2" fmla="*/ 5085184 w 5085184"/>
              <a:gd name="connsiteY2" fmla="*/ 4440 h 364480"/>
              <a:gd name="connsiteX3" fmla="*/ 4712442 w 5085184"/>
              <a:gd name="connsiteY3" fmla="*/ 364480 h 364480"/>
              <a:gd name="connsiteX4" fmla="*/ 0 w 5085184"/>
              <a:gd name="connsiteY4" fmla="*/ 364480 h 364480"/>
              <a:gd name="connsiteX5" fmla="*/ 12700 w 5085184"/>
              <a:gd name="connsiteY5" fmla="*/ 0 h 36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85184" h="364480">
                <a:moveTo>
                  <a:pt x="12700" y="0"/>
                </a:moveTo>
                <a:lnTo>
                  <a:pt x="4471142" y="25400"/>
                </a:lnTo>
                <a:lnTo>
                  <a:pt x="5085184" y="4440"/>
                </a:lnTo>
                <a:lnTo>
                  <a:pt x="4712442" y="364480"/>
                </a:lnTo>
                <a:lnTo>
                  <a:pt x="0" y="364480"/>
                </a:lnTo>
                <a:lnTo>
                  <a:pt x="12700" y="0"/>
                </a:lnTo>
                <a:close/>
              </a:path>
            </a:pathLst>
          </a:custGeom>
          <a:blipFill>
            <a:blip r:embed="rId5"/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tlCol="0" anchor="ctr"/>
          <a:lstStyle/>
          <a:p>
            <a:pPr algn="ctr" defTabSz="1219170">
              <a:defRPr/>
            </a:pPr>
            <a:endParaRPr lang="id-ID" sz="2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8" name="Pentagon 15"/>
          <p:cNvSpPr/>
          <p:nvPr/>
        </p:nvSpPr>
        <p:spPr>
          <a:xfrm rot="16200000" flipV="1">
            <a:off x="-1086749" y="5406554"/>
            <a:ext cx="2420888" cy="536773"/>
          </a:xfrm>
          <a:custGeom>
            <a:avLst/>
            <a:gdLst>
              <a:gd name="connsiteX0" fmla="*/ 0 w 2420888"/>
              <a:gd name="connsiteY0" fmla="*/ 0 h 720080"/>
              <a:gd name="connsiteX1" fmla="*/ 2048146 w 2420888"/>
              <a:gd name="connsiteY1" fmla="*/ 0 h 720080"/>
              <a:gd name="connsiteX2" fmla="*/ 2420888 w 2420888"/>
              <a:gd name="connsiteY2" fmla="*/ 360040 h 720080"/>
              <a:gd name="connsiteX3" fmla="*/ 2048146 w 2420888"/>
              <a:gd name="connsiteY3" fmla="*/ 720080 h 720080"/>
              <a:gd name="connsiteX4" fmla="*/ 0 w 2420888"/>
              <a:gd name="connsiteY4" fmla="*/ 720080 h 720080"/>
              <a:gd name="connsiteX5" fmla="*/ 0 w 2420888"/>
              <a:gd name="connsiteY5" fmla="*/ 0 h 720080"/>
              <a:gd name="connsiteX0" fmla="*/ 12700 w 2420888"/>
              <a:gd name="connsiteY0" fmla="*/ 342900 h 720080"/>
              <a:gd name="connsiteX1" fmla="*/ 2048146 w 2420888"/>
              <a:gd name="connsiteY1" fmla="*/ 0 h 720080"/>
              <a:gd name="connsiteX2" fmla="*/ 2420888 w 2420888"/>
              <a:gd name="connsiteY2" fmla="*/ 360040 h 720080"/>
              <a:gd name="connsiteX3" fmla="*/ 2048146 w 2420888"/>
              <a:gd name="connsiteY3" fmla="*/ 720080 h 720080"/>
              <a:gd name="connsiteX4" fmla="*/ 0 w 2420888"/>
              <a:gd name="connsiteY4" fmla="*/ 720080 h 720080"/>
              <a:gd name="connsiteX5" fmla="*/ 12700 w 2420888"/>
              <a:gd name="connsiteY5" fmla="*/ 342900 h 720080"/>
              <a:gd name="connsiteX0" fmla="*/ 12700 w 2420888"/>
              <a:gd name="connsiteY0" fmla="*/ 12700 h 389880"/>
              <a:gd name="connsiteX1" fmla="*/ 2264046 w 2420888"/>
              <a:gd name="connsiteY1" fmla="*/ 0 h 389880"/>
              <a:gd name="connsiteX2" fmla="*/ 2420888 w 2420888"/>
              <a:gd name="connsiteY2" fmla="*/ 29840 h 389880"/>
              <a:gd name="connsiteX3" fmla="*/ 2048146 w 2420888"/>
              <a:gd name="connsiteY3" fmla="*/ 389880 h 389880"/>
              <a:gd name="connsiteX4" fmla="*/ 0 w 2420888"/>
              <a:gd name="connsiteY4" fmla="*/ 389880 h 389880"/>
              <a:gd name="connsiteX5" fmla="*/ 12700 w 2420888"/>
              <a:gd name="connsiteY5" fmla="*/ 12700 h 389880"/>
              <a:gd name="connsiteX0" fmla="*/ 12700 w 2420888"/>
              <a:gd name="connsiteY0" fmla="*/ 25400 h 402580"/>
              <a:gd name="connsiteX1" fmla="*/ 2403746 w 2420888"/>
              <a:gd name="connsiteY1" fmla="*/ 0 h 402580"/>
              <a:gd name="connsiteX2" fmla="*/ 2420888 w 2420888"/>
              <a:gd name="connsiteY2" fmla="*/ 42540 h 402580"/>
              <a:gd name="connsiteX3" fmla="*/ 2048146 w 2420888"/>
              <a:gd name="connsiteY3" fmla="*/ 402580 h 402580"/>
              <a:gd name="connsiteX4" fmla="*/ 0 w 2420888"/>
              <a:gd name="connsiteY4" fmla="*/ 402580 h 402580"/>
              <a:gd name="connsiteX5" fmla="*/ 12700 w 2420888"/>
              <a:gd name="connsiteY5" fmla="*/ 25400 h 402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0888" h="402580">
                <a:moveTo>
                  <a:pt x="12700" y="25400"/>
                </a:moveTo>
                <a:lnTo>
                  <a:pt x="2403746" y="0"/>
                </a:lnTo>
                <a:lnTo>
                  <a:pt x="2420888" y="42540"/>
                </a:lnTo>
                <a:lnTo>
                  <a:pt x="2048146" y="402580"/>
                </a:lnTo>
                <a:lnTo>
                  <a:pt x="0" y="402580"/>
                </a:lnTo>
                <a:lnTo>
                  <a:pt x="12700" y="25400"/>
                </a:lnTo>
                <a:close/>
              </a:path>
            </a:pathLst>
          </a:custGeom>
          <a:blipFill>
            <a:blip r:embed="rId6"/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 anchor="ctr"/>
          <a:lstStyle/>
          <a:p>
            <a:pPr algn="ctr" defTabSz="1219170">
              <a:defRPr/>
            </a:pPr>
            <a:endParaRPr lang="id-ID" sz="2400" kern="0">
              <a:solidFill>
                <a:sysClr val="window" lastClr="FFFFFF"/>
              </a:solidFill>
              <a:latin typeface="Calibri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936565" y="5674942"/>
            <a:ext cx="9828772" cy="1221543"/>
            <a:chOff x="702422" y="5229200"/>
            <a:chExt cx="7371579" cy="1667283"/>
          </a:xfrm>
        </p:grpSpPr>
        <p:sp>
          <p:nvSpPr>
            <p:cNvPr id="10" name="Pentagon 9"/>
            <p:cNvSpPr/>
            <p:nvPr/>
          </p:nvSpPr>
          <p:spPr>
            <a:xfrm rot="16200000" flipV="1">
              <a:off x="234370" y="5697252"/>
              <a:ext cx="1656184" cy="720080"/>
            </a:xfrm>
            <a:prstGeom prst="homePlate">
              <a:avLst>
                <a:gd name="adj" fmla="val 51764"/>
              </a:avLst>
            </a:prstGeom>
            <a:blipFill>
              <a:blip r:embed="rId6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1440885" y="5267683"/>
              <a:ext cx="6633116" cy="1628800"/>
              <a:chOff x="2114228" y="4725144"/>
              <a:chExt cx="6633116" cy="5085184"/>
            </a:xfrm>
            <a:blipFill>
              <a:blip r:embed="rId6"/>
              <a:tile tx="0" ty="0" sx="100000" sy="100000" flip="none" algn="tl"/>
            </a:blipFill>
          </p:grpSpPr>
          <p:sp>
            <p:nvSpPr>
              <p:cNvPr id="12" name="Pentagon 11"/>
              <p:cNvSpPr/>
              <p:nvPr/>
            </p:nvSpPr>
            <p:spPr>
              <a:xfrm rot="16200000" flipV="1">
                <a:off x="-68324" y="6907696"/>
                <a:ext cx="5085184" cy="720080"/>
              </a:xfrm>
              <a:prstGeom prst="homePlate">
                <a:avLst>
                  <a:gd name="adj" fmla="val 5176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id-ID" sz="2400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13" name="Pentagon 12"/>
              <p:cNvSpPr/>
              <p:nvPr/>
            </p:nvSpPr>
            <p:spPr>
              <a:xfrm rot="16200000" flipV="1">
                <a:off x="665447" y="6907696"/>
                <a:ext cx="5085184" cy="720080"/>
              </a:xfrm>
              <a:prstGeom prst="homePlate">
                <a:avLst>
                  <a:gd name="adj" fmla="val 5176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id-ID" sz="2400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14" name="Pentagon 13"/>
              <p:cNvSpPr/>
              <p:nvPr/>
            </p:nvSpPr>
            <p:spPr>
              <a:xfrm rot="16200000" flipV="1">
                <a:off x="1409935" y="6907696"/>
                <a:ext cx="5085184" cy="720080"/>
              </a:xfrm>
              <a:prstGeom prst="homePlate">
                <a:avLst>
                  <a:gd name="adj" fmla="val 5176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id-ID" sz="2400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15" name="Pentagon 14"/>
              <p:cNvSpPr/>
              <p:nvPr/>
            </p:nvSpPr>
            <p:spPr>
              <a:xfrm rot="16200000" flipV="1">
                <a:off x="2143706" y="6907696"/>
                <a:ext cx="5085184" cy="720080"/>
              </a:xfrm>
              <a:prstGeom prst="homePlate">
                <a:avLst>
                  <a:gd name="adj" fmla="val 5176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id-ID" sz="2400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16" name="Pentagon 15"/>
              <p:cNvSpPr/>
              <p:nvPr/>
            </p:nvSpPr>
            <p:spPr>
              <a:xfrm rot="16200000" flipV="1">
                <a:off x="2888194" y="6907696"/>
                <a:ext cx="5085184" cy="720080"/>
              </a:xfrm>
              <a:prstGeom prst="homePlate">
                <a:avLst>
                  <a:gd name="adj" fmla="val 5176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id-ID" sz="2400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17" name="Pentagon 16"/>
              <p:cNvSpPr/>
              <p:nvPr/>
            </p:nvSpPr>
            <p:spPr>
              <a:xfrm rot="16200000" flipV="1">
                <a:off x="3621965" y="6907696"/>
                <a:ext cx="5085184" cy="720080"/>
              </a:xfrm>
              <a:prstGeom prst="homePlate">
                <a:avLst>
                  <a:gd name="adj" fmla="val 5176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id-ID" sz="2400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18" name="Pentagon 17"/>
              <p:cNvSpPr/>
              <p:nvPr/>
            </p:nvSpPr>
            <p:spPr>
              <a:xfrm rot="16200000" flipV="1">
                <a:off x="4366453" y="6907696"/>
                <a:ext cx="5085184" cy="720080"/>
              </a:xfrm>
              <a:prstGeom prst="homePlate">
                <a:avLst>
                  <a:gd name="adj" fmla="val 5176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id-ID" sz="2400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19" name="Pentagon 18"/>
              <p:cNvSpPr/>
              <p:nvPr/>
            </p:nvSpPr>
            <p:spPr>
              <a:xfrm rot="16200000" flipV="1">
                <a:off x="5100224" y="6907696"/>
                <a:ext cx="5085184" cy="720080"/>
              </a:xfrm>
              <a:prstGeom prst="homePlate">
                <a:avLst>
                  <a:gd name="adj" fmla="val 5176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id-ID" sz="2400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20" name="Pentagon 19"/>
              <p:cNvSpPr/>
              <p:nvPr/>
            </p:nvSpPr>
            <p:spPr>
              <a:xfrm rot="16200000" flipV="1">
                <a:off x="5844712" y="6907696"/>
                <a:ext cx="5085184" cy="720080"/>
              </a:xfrm>
              <a:prstGeom prst="homePlate">
                <a:avLst>
                  <a:gd name="adj" fmla="val 5176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id-ID" sz="2400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</p:grpSp>
      </p:grpSp>
      <p:sp>
        <p:nvSpPr>
          <p:cNvPr id="21" name="Pentagon 4"/>
          <p:cNvSpPr/>
          <p:nvPr/>
        </p:nvSpPr>
        <p:spPr>
          <a:xfrm rot="16200000" flipH="1">
            <a:off x="9700543" y="2159141"/>
            <a:ext cx="4821188" cy="502907"/>
          </a:xfrm>
          <a:custGeom>
            <a:avLst/>
            <a:gdLst>
              <a:gd name="connsiteX0" fmla="*/ 0 w 5085184"/>
              <a:gd name="connsiteY0" fmla="*/ 0 h 720080"/>
              <a:gd name="connsiteX1" fmla="*/ 4712442 w 5085184"/>
              <a:gd name="connsiteY1" fmla="*/ 0 h 720080"/>
              <a:gd name="connsiteX2" fmla="*/ 5085184 w 5085184"/>
              <a:gd name="connsiteY2" fmla="*/ 360040 h 720080"/>
              <a:gd name="connsiteX3" fmla="*/ 4712442 w 5085184"/>
              <a:gd name="connsiteY3" fmla="*/ 720080 h 720080"/>
              <a:gd name="connsiteX4" fmla="*/ 0 w 5085184"/>
              <a:gd name="connsiteY4" fmla="*/ 720080 h 720080"/>
              <a:gd name="connsiteX5" fmla="*/ 0 w 5085184"/>
              <a:gd name="connsiteY5" fmla="*/ 0 h 720080"/>
              <a:gd name="connsiteX0" fmla="*/ 0 w 5085184"/>
              <a:gd name="connsiteY0" fmla="*/ 0 h 720080"/>
              <a:gd name="connsiteX1" fmla="*/ 4471142 w 5085184"/>
              <a:gd name="connsiteY1" fmla="*/ 381000 h 720080"/>
              <a:gd name="connsiteX2" fmla="*/ 5085184 w 5085184"/>
              <a:gd name="connsiteY2" fmla="*/ 360040 h 720080"/>
              <a:gd name="connsiteX3" fmla="*/ 4712442 w 5085184"/>
              <a:gd name="connsiteY3" fmla="*/ 720080 h 720080"/>
              <a:gd name="connsiteX4" fmla="*/ 0 w 5085184"/>
              <a:gd name="connsiteY4" fmla="*/ 720080 h 720080"/>
              <a:gd name="connsiteX5" fmla="*/ 0 w 5085184"/>
              <a:gd name="connsiteY5" fmla="*/ 0 h 720080"/>
              <a:gd name="connsiteX0" fmla="*/ 12700 w 5085184"/>
              <a:gd name="connsiteY0" fmla="*/ 0 h 364480"/>
              <a:gd name="connsiteX1" fmla="*/ 4471142 w 5085184"/>
              <a:gd name="connsiteY1" fmla="*/ 25400 h 364480"/>
              <a:gd name="connsiteX2" fmla="*/ 5085184 w 5085184"/>
              <a:gd name="connsiteY2" fmla="*/ 4440 h 364480"/>
              <a:gd name="connsiteX3" fmla="*/ 4712442 w 5085184"/>
              <a:gd name="connsiteY3" fmla="*/ 364480 h 364480"/>
              <a:gd name="connsiteX4" fmla="*/ 0 w 5085184"/>
              <a:gd name="connsiteY4" fmla="*/ 364480 h 364480"/>
              <a:gd name="connsiteX5" fmla="*/ 12700 w 5085184"/>
              <a:gd name="connsiteY5" fmla="*/ 0 h 364480"/>
              <a:gd name="connsiteX0" fmla="*/ 12700 w 5085184"/>
              <a:gd name="connsiteY0" fmla="*/ 12700 h 377180"/>
              <a:gd name="connsiteX1" fmla="*/ 4445742 w 5085184"/>
              <a:gd name="connsiteY1" fmla="*/ 0 h 377180"/>
              <a:gd name="connsiteX2" fmla="*/ 5085184 w 5085184"/>
              <a:gd name="connsiteY2" fmla="*/ 17140 h 377180"/>
              <a:gd name="connsiteX3" fmla="*/ 4712442 w 5085184"/>
              <a:gd name="connsiteY3" fmla="*/ 377180 h 377180"/>
              <a:gd name="connsiteX4" fmla="*/ 0 w 5085184"/>
              <a:gd name="connsiteY4" fmla="*/ 377180 h 377180"/>
              <a:gd name="connsiteX5" fmla="*/ 12700 w 5085184"/>
              <a:gd name="connsiteY5" fmla="*/ 12700 h 37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85184" h="377180">
                <a:moveTo>
                  <a:pt x="12700" y="12700"/>
                </a:moveTo>
                <a:lnTo>
                  <a:pt x="4445742" y="0"/>
                </a:lnTo>
                <a:lnTo>
                  <a:pt x="5085184" y="17140"/>
                </a:lnTo>
                <a:lnTo>
                  <a:pt x="4712442" y="377180"/>
                </a:lnTo>
                <a:lnTo>
                  <a:pt x="0" y="377180"/>
                </a:lnTo>
                <a:lnTo>
                  <a:pt x="12700" y="12700"/>
                </a:lnTo>
                <a:close/>
              </a:path>
            </a:pathLst>
          </a:custGeom>
          <a:blipFill>
            <a:blip r:embed="rId5"/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tlCol="0" anchor="ctr"/>
          <a:lstStyle/>
          <a:p>
            <a:pPr algn="ctr" defTabSz="1219170">
              <a:defRPr/>
            </a:pPr>
            <a:endParaRPr lang="id-ID" sz="2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2" name="Pentagon 4"/>
          <p:cNvSpPr/>
          <p:nvPr/>
        </p:nvSpPr>
        <p:spPr>
          <a:xfrm rot="5400000">
            <a:off x="9139215" y="2141363"/>
            <a:ext cx="4880484" cy="597760"/>
          </a:xfrm>
          <a:custGeom>
            <a:avLst/>
            <a:gdLst>
              <a:gd name="connsiteX0" fmla="*/ 0 w 5085184"/>
              <a:gd name="connsiteY0" fmla="*/ 0 h 720080"/>
              <a:gd name="connsiteX1" fmla="*/ 4712442 w 5085184"/>
              <a:gd name="connsiteY1" fmla="*/ 0 h 720080"/>
              <a:gd name="connsiteX2" fmla="*/ 5085184 w 5085184"/>
              <a:gd name="connsiteY2" fmla="*/ 360040 h 720080"/>
              <a:gd name="connsiteX3" fmla="*/ 4712442 w 5085184"/>
              <a:gd name="connsiteY3" fmla="*/ 720080 h 720080"/>
              <a:gd name="connsiteX4" fmla="*/ 0 w 5085184"/>
              <a:gd name="connsiteY4" fmla="*/ 720080 h 720080"/>
              <a:gd name="connsiteX5" fmla="*/ 0 w 5085184"/>
              <a:gd name="connsiteY5" fmla="*/ 0 h 720080"/>
              <a:gd name="connsiteX0" fmla="*/ 0 w 5085184"/>
              <a:gd name="connsiteY0" fmla="*/ 0 h 720080"/>
              <a:gd name="connsiteX1" fmla="*/ 4471142 w 5085184"/>
              <a:gd name="connsiteY1" fmla="*/ 381000 h 720080"/>
              <a:gd name="connsiteX2" fmla="*/ 5085184 w 5085184"/>
              <a:gd name="connsiteY2" fmla="*/ 360040 h 720080"/>
              <a:gd name="connsiteX3" fmla="*/ 4712442 w 5085184"/>
              <a:gd name="connsiteY3" fmla="*/ 720080 h 720080"/>
              <a:gd name="connsiteX4" fmla="*/ 0 w 5085184"/>
              <a:gd name="connsiteY4" fmla="*/ 720080 h 720080"/>
              <a:gd name="connsiteX5" fmla="*/ 0 w 5085184"/>
              <a:gd name="connsiteY5" fmla="*/ 0 h 720080"/>
              <a:gd name="connsiteX0" fmla="*/ 12700 w 5085184"/>
              <a:gd name="connsiteY0" fmla="*/ 0 h 364480"/>
              <a:gd name="connsiteX1" fmla="*/ 4471142 w 5085184"/>
              <a:gd name="connsiteY1" fmla="*/ 25400 h 364480"/>
              <a:gd name="connsiteX2" fmla="*/ 5085184 w 5085184"/>
              <a:gd name="connsiteY2" fmla="*/ 4440 h 364480"/>
              <a:gd name="connsiteX3" fmla="*/ 4712442 w 5085184"/>
              <a:gd name="connsiteY3" fmla="*/ 364480 h 364480"/>
              <a:gd name="connsiteX4" fmla="*/ 0 w 5085184"/>
              <a:gd name="connsiteY4" fmla="*/ 364480 h 364480"/>
              <a:gd name="connsiteX5" fmla="*/ 12700 w 5085184"/>
              <a:gd name="connsiteY5" fmla="*/ 0 h 36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85184" h="364480">
                <a:moveTo>
                  <a:pt x="12700" y="0"/>
                </a:moveTo>
                <a:lnTo>
                  <a:pt x="4471142" y="25400"/>
                </a:lnTo>
                <a:lnTo>
                  <a:pt x="5085184" y="4440"/>
                </a:lnTo>
                <a:lnTo>
                  <a:pt x="4712442" y="364480"/>
                </a:lnTo>
                <a:lnTo>
                  <a:pt x="0" y="364480"/>
                </a:lnTo>
                <a:lnTo>
                  <a:pt x="12700" y="0"/>
                </a:lnTo>
                <a:close/>
              </a:path>
            </a:pathLst>
          </a:custGeom>
          <a:blipFill>
            <a:blip r:embed="rId5"/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tlCol="0" anchor="ctr"/>
          <a:lstStyle/>
          <a:p>
            <a:pPr algn="ctr" defTabSz="1219170">
              <a:defRPr/>
            </a:pPr>
            <a:endParaRPr lang="id-ID" sz="2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3" name="Pentagon 4"/>
          <p:cNvSpPr/>
          <p:nvPr/>
        </p:nvSpPr>
        <p:spPr>
          <a:xfrm rot="16200000" flipH="1">
            <a:off x="-2274817" y="2147123"/>
            <a:ext cx="4797152" cy="502907"/>
          </a:xfrm>
          <a:custGeom>
            <a:avLst/>
            <a:gdLst>
              <a:gd name="connsiteX0" fmla="*/ 0 w 5085184"/>
              <a:gd name="connsiteY0" fmla="*/ 0 h 720080"/>
              <a:gd name="connsiteX1" fmla="*/ 4712442 w 5085184"/>
              <a:gd name="connsiteY1" fmla="*/ 0 h 720080"/>
              <a:gd name="connsiteX2" fmla="*/ 5085184 w 5085184"/>
              <a:gd name="connsiteY2" fmla="*/ 360040 h 720080"/>
              <a:gd name="connsiteX3" fmla="*/ 4712442 w 5085184"/>
              <a:gd name="connsiteY3" fmla="*/ 720080 h 720080"/>
              <a:gd name="connsiteX4" fmla="*/ 0 w 5085184"/>
              <a:gd name="connsiteY4" fmla="*/ 720080 h 720080"/>
              <a:gd name="connsiteX5" fmla="*/ 0 w 5085184"/>
              <a:gd name="connsiteY5" fmla="*/ 0 h 720080"/>
              <a:gd name="connsiteX0" fmla="*/ 0 w 5085184"/>
              <a:gd name="connsiteY0" fmla="*/ 0 h 720080"/>
              <a:gd name="connsiteX1" fmla="*/ 4471142 w 5085184"/>
              <a:gd name="connsiteY1" fmla="*/ 381000 h 720080"/>
              <a:gd name="connsiteX2" fmla="*/ 5085184 w 5085184"/>
              <a:gd name="connsiteY2" fmla="*/ 360040 h 720080"/>
              <a:gd name="connsiteX3" fmla="*/ 4712442 w 5085184"/>
              <a:gd name="connsiteY3" fmla="*/ 720080 h 720080"/>
              <a:gd name="connsiteX4" fmla="*/ 0 w 5085184"/>
              <a:gd name="connsiteY4" fmla="*/ 720080 h 720080"/>
              <a:gd name="connsiteX5" fmla="*/ 0 w 5085184"/>
              <a:gd name="connsiteY5" fmla="*/ 0 h 720080"/>
              <a:gd name="connsiteX0" fmla="*/ 12700 w 5085184"/>
              <a:gd name="connsiteY0" fmla="*/ 0 h 364480"/>
              <a:gd name="connsiteX1" fmla="*/ 4471142 w 5085184"/>
              <a:gd name="connsiteY1" fmla="*/ 25400 h 364480"/>
              <a:gd name="connsiteX2" fmla="*/ 5085184 w 5085184"/>
              <a:gd name="connsiteY2" fmla="*/ 4440 h 364480"/>
              <a:gd name="connsiteX3" fmla="*/ 4712442 w 5085184"/>
              <a:gd name="connsiteY3" fmla="*/ 364480 h 364480"/>
              <a:gd name="connsiteX4" fmla="*/ 0 w 5085184"/>
              <a:gd name="connsiteY4" fmla="*/ 364480 h 364480"/>
              <a:gd name="connsiteX5" fmla="*/ 12700 w 5085184"/>
              <a:gd name="connsiteY5" fmla="*/ 0 h 364480"/>
              <a:gd name="connsiteX0" fmla="*/ 12700 w 5085184"/>
              <a:gd name="connsiteY0" fmla="*/ 12700 h 377180"/>
              <a:gd name="connsiteX1" fmla="*/ 4445742 w 5085184"/>
              <a:gd name="connsiteY1" fmla="*/ 0 h 377180"/>
              <a:gd name="connsiteX2" fmla="*/ 5085184 w 5085184"/>
              <a:gd name="connsiteY2" fmla="*/ 17140 h 377180"/>
              <a:gd name="connsiteX3" fmla="*/ 4712442 w 5085184"/>
              <a:gd name="connsiteY3" fmla="*/ 377180 h 377180"/>
              <a:gd name="connsiteX4" fmla="*/ 0 w 5085184"/>
              <a:gd name="connsiteY4" fmla="*/ 377180 h 377180"/>
              <a:gd name="connsiteX5" fmla="*/ 12700 w 5085184"/>
              <a:gd name="connsiteY5" fmla="*/ 12700 h 37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85184" h="377180">
                <a:moveTo>
                  <a:pt x="12700" y="12700"/>
                </a:moveTo>
                <a:lnTo>
                  <a:pt x="4445742" y="0"/>
                </a:lnTo>
                <a:lnTo>
                  <a:pt x="5085184" y="17140"/>
                </a:lnTo>
                <a:lnTo>
                  <a:pt x="4712442" y="377180"/>
                </a:lnTo>
                <a:lnTo>
                  <a:pt x="0" y="377180"/>
                </a:lnTo>
                <a:lnTo>
                  <a:pt x="12700" y="12700"/>
                </a:lnTo>
                <a:close/>
              </a:path>
            </a:pathLst>
          </a:custGeom>
          <a:blipFill>
            <a:blip r:embed="rId5"/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tlCol="0" anchor="ctr"/>
          <a:lstStyle/>
          <a:p>
            <a:pPr algn="ctr" defTabSz="1219170">
              <a:defRPr/>
            </a:pPr>
            <a:endParaRPr lang="id-ID" sz="2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4" name="Pentagon 15"/>
          <p:cNvSpPr/>
          <p:nvPr/>
        </p:nvSpPr>
        <p:spPr>
          <a:xfrm rot="5400000" flipH="1" flipV="1">
            <a:off x="-550735" y="5398087"/>
            <a:ext cx="2420888" cy="553707"/>
          </a:xfrm>
          <a:custGeom>
            <a:avLst/>
            <a:gdLst>
              <a:gd name="connsiteX0" fmla="*/ 0 w 2420888"/>
              <a:gd name="connsiteY0" fmla="*/ 0 h 720080"/>
              <a:gd name="connsiteX1" fmla="*/ 2048146 w 2420888"/>
              <a:gd name="connsiteY1" fmla="*/ 0 h 720080"/>
              <a:gd name="connsiteX2" fmla="*/ 2420888 w 2420888"/>
              <a:gd name="connsiteY2" fmla="*/ 360040 h 720080"/>
              <a:gd name="connsiteX3" fmla="*/ 2048146 w 2420888"/>
              <a:gd name="connsiteY3" fmla="*/ 720080 h 720080"/>
              <a:gd name="connsiteX4" fmla="*/ 0 w 2420888"/>
              <a:gd name="connsiteY4" fmla="*/ 720080 h 720080"/>
              <a:gd name="connsiteX5" fmla="*/ 0 w 2420888"/>
              <a:gd name="connsiteY5" fmla="*/ 0 h 720080"/>
              <a:gd name="connsiteX0" fmla="*/ 12700 w 2420888"/>
              <a:gd name="connsiteY0" fmla="*/ 342900 h 720080"/>
              <a:gd name="connsiteX1" fmla="*/ 2048146 w 2420888"/>
              <a:gd name="connsiteY1" fmla="*/ 0 h 720080"/>
              <a:gd name="connsiteX2" fmla="*/ 2420888 w 2420888"/>
              <a:gd name="connsiteY2" fmla="*/ 360040 h 720080"/>
              <a:gd name="connsiteX3" fmla="*/ 2048146 w 2420888"/>
              <a:gd name="connsiteY3" fmla="*/ 720080 h 720080"/>
              <a:gd name="connsiteX4" fmla="*/ 0 w 2420888"/>
              <a:gd name="connsiteY4" fmla="*/ 720080 h 720080"/>
              <a:gd name="connsiteX5" fmla="*/ 12700 w 2420888"/>
              <a:gd name="connsiteY5" fmla="*/ 342900 h 720080"/>
              <a:gd name="connsiteX0" fmla="*/ 12700 w 2420888"/>
              <a:gd name="connsiteY0" fmla="*/ 12700 h 389880"/>
              <a:gd name="connsiteX1" fmla="*/ 2264046 w 2420888"/>
              <a:gd name="connsiteY1" fmla="*/ 0 h 389880"/>
              <a:gd name="connsiteX2" fmla="*/ 2420888 w 2420888"/>
              <a:gd name="connsiteY2" fmla="*/ 29840 h 389880"/>
              <a:gd name="connsiteX3" fmla="*/ 2048146 w 2420888"/>
              <a:gd name="connsiteY3" fmla="*/ 389880 h 389880"/>
              <a:gd name="connsiteX4" fmla="*/ 0 w 2420888"/>
              <a:gd name="connsiteY4" fmla="*/ 389880 h 389880"/>
              <a:gd name="connsiteX5" fmla="*/ 12700 w 2420888"/>
              <a:gd name="connsiteY5" fmla="*/ 12700 h 389880"/>
              <a:gd name="connsiteX0" fmla="*/ 12700 w 2420888"/>
              <a:gd name="connsiteY0" fmla="*/ 25400 h 402580"/>
              <a:gd name="connsiteX1" fmla="*/ 2403746 w 2420888"/>
              <a:gd name="connsiteY1" fmla="*/ 0 h 402580"/>
              <a:gd name="connsiteX2" fmla="*/ 2420888 w 2420888"/>
              <a:gd name="connsiteY2" fmla="*/ 42540 h 402580"/>
              <a:gd name="connsiteX3" fmla="*/ 2048146 w 2420888"/>
              <a:gd name="connsiteY3" fmla="*/ 402580 h 402580"/>
              <a:gd name="connsiteX4" fmla="*/ 0 w 2420888"/>
              <a:gd name="connsiteY4" fmla="*/ 402580 h 402580"/>
              <a:gd name="connsiteX5" fmla="*/ 12700 w 2420888"/>
              <a:gd name="connsiteY5" fmla="*/ 25400 h 402580"/>
              <a:gd name="connsiteX0" fmla="*/ 12700 w 2420888"/>
              <a:gd name="connsiteY0" fmla="*/ 0 h 415280"/>
              <a:gd name="connsiteX1" fmla="*/ 2403746 w 2420888"/>
              <a:gd name="connsiteY1" fmla="*/ 12700 h 415280"/>
              <a:gd name="connsiteX2" fmla="*/ 2420888 w 2420888"/>
              <a:gd name="connsiteY2" fmla="*/ 55240 h 415280"/>
              <a:gd name="connsiteX3" fmla="*/ 2048146 w 2420888"/>
              <a:gd name="connsiteY3" fmla="*/ 415280 h 415280"/>
              <a:gd name="connsiteX4" fmla="*/ 0 w 2420888"/>
              <a:gd name="connsiteY4" fmla="*/ 415280 h 415280"/>
              <a:gd name="connsiteX5" fmla="*/ 12700 w 2420888"/>
              <a:gd name="connsiteY5" fmla="*/ 0 h 415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0888" h="415280">
                <a:moveTo>
                  <a:pt x="12700" y="0"/>
                </a:moveTo>
                <a:lnTo>
                  <a:pt x="2403746" y="12700"/>
                </a:lnTo>
                <a:lnTo>
                  <a:pt x="2420888" y="55240"/>
                </a:lnTo>
                <a:lnTo>
                  <a:pt x="2048146" y="415280"/>
                </a:lnTo>
                <a:lnTo>
                  <a:pt x="0" y="415280"/>
                </a:lnTo>
                <a:lnTo>
                  <a:pt x="12700" y="0"/>
                </a:lnTo>
                <a:close/>
              </a:path>
            </a:pathLst>
          </a:custGeom>
          <a:blipFill>
            <a:blip r:embed="rId6"/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 anchor="ctr"/>
          <a:lstStyle/>
          <a:p>
            <a:pPr algn="ctr" defTabSz="1219170">
              <a:defRPr/>
            </a:pPr>
            <a:endParaRPr lang="id-ID" sz="2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5" name="Pentagon 15"/>
          <p:cNvSpPr/>
          <p:nvPr/>
        </p:nvSpPr>
        <p:spPr>
          <a:xfrm rot="16200000" flipV="1">
            <a:off x="10303730" y="5879772"/>
            <a:ext cx="1499084" cy="536773"/>
          </a:xfrm>
          <a:custGeom>
            <a:avLst/>
            <a:gdLst>
              <a:gd name="connsiteX0" fmla="*/ 0 w 2420888"/>
              <a:gd name="connsiteY0" fmla="*/ 0 h 720080"/>
              <a:gd name="connsiteX1" fmla="*/ 2048146 w 2420888"/>
              <a:gd name="connsiteY1" fmla="*/ 0 h 720080"/>
              <a:gd name="connsiteX2" fmla="*/ 2420888 w 2420888"/>
              <a:gd name="connsiteY2" fmla="*/ 360040 h 720080"/>
              <a:gd name="connsiteX3" fmla="*/ 2048146 w 2420888"/>
              <a:gd name="connsiteY3" fmla="*/ 720080 h 720080"/>
              <a:gd name="connsiteX4" fmla="*/ 0 w 2420888"/>
              <a:gd name="connsiteY4" fmla="*/ 720080 h 720080"/>
              <a:gd name="connsiteX5" fmla="*/ 0 w 2420888"/>
              <a:gd name="connsiteY5" fmla="*/ 0 h 720080"/>
              <a:gd name="connsiteX0" fmla="*/ 12700 w 2420888"/>
              <a:gd name="connsiteY0" fmla="*/ 342900 h 720080"/>
              <a:gd name="connsiteX1" fmla="*/ 2048146 w 2420888"/>
              <a:gd name="connsiteY1" fmla="*/ 0 h 720080"/>
              <a:gd name="connsiteX2" fmla="*/ 2420888 w 2420888"/>
              <a:gd name="connsiteY2" fmla="*/ 360040 h 720080"/>
              <a:gd name="connsiteX3" fmla="*/ 2048146 w 2420888"/>
              <a:gd name="connsiteY3" fmla="*/ 720080 h 720080"/>
              <a:gd name="connsiteX4" fmla="*/ 0 w 2420888"/>
              <a:gd name="connsiteY4" fmla="*/ 720080 h 720080"/>
              <a:gd name="connsiteX5" fmla="*/ 12700 w 2420888"/>
              <a:gd name="connsiteY5" fmla="*/ 342900 h 720080"/>
              <a:gd name="connsiteX0" fmla="*/ 12700 w 2420888"/>
              <a:gd name="connsiteY0" fmla="*/ 12700 h 389880"/>
              <a:gd name="connsiteX1" fmla="*/ 2264046 w 2420888"/>
              <a:gd name="connsiteY1" fmla="*/ 0 h 389880"/>
              <a:gd name="connsiteX2" fmla="*/ 2420888 w 2420888"/>
              <a:gd name="connsiteY2" fmla="*/ 29840 h 389880"/>
              <a:gd name="connsiteX3" fmla="*/ 2048146 w 2420888"/>
              <a:gd name="connsiteY3" fmla="*/ 389880 h 389880"/>
              <a:gd name="connsiteX4" fmla="*/ 0 w 2420888"/>
              <a:gd name="connsiteY4" fmla="*/ 389880 h 389880"/>
              <a:gd name="connsiteX5" fmla="*/ 12700 w 2420888"/>
              <a:gd name="connsiteY5" fmla="*/ 12700 h 389880"/>
              <a:gd name="connsiteX0" fmla="*/ 12700 w 2420888"/>
              <a:gd name="connsiteY0" fmla="*/ 25400 h 402580"/>
              <a:gd name="connsiteX1" fmla="*/ 2403746 w 2420888"/>
              <a:gd name="connsiteY1" fmla="*/ 0 h 402580"/>
              <a:gd name="connsiteX2" fmla="*/ 2420888 w 2420888"/>
              <a:gd name="connsiteY2" fmla="*/ 42540 h 402580"/>
              <a:gd name="connsiteX3" fmla="*/ 2048146 w 2420888"/>
              <a:gd name="connsiteY3" fmla="*/ 402580 h 402580"/>
              <a:gd name="connsiteX4" fmla="*/ 0 w 2420888"/>
              <a:gd name="connsiteY4" fmla="*/ 402580 h 402580"/>
              <a:gd name="connsiteX5" fmla="*/ 12700 w 2420888"/>
              <a:gd name="connsiteY5" fmla="*/ 25400 h 402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0888" h="402580">
                <a:moveTo>
                  <a:pt x="12700" y="25400"/>
                </a:moveTo>
                <a:lnTo>
                  <a:pt x="2403746" y="0"/>
                </a:lnTo>
                <a:lnTo>
                  <a:pt x="2420888" y="42540"/>
                </a:lnTo>
                <a:lnTo>
                  <a:pt x="2048146" y="402580"/>
                </a:lnTo>
                <a:lnTo>
                  <a:pt x="0" y="402580"/>
                </a:lnTo>
                <a:lnTo>
                  <a:pt x="12700" y="25400"/>
                </a:lnTo>
                <a:close/>
              </a:path>
            </a:pathLst>
          </a:custGeom>
          <a:blipFill>
            <a:blip r:embed="rId6"/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 anchor="ctr"/>
          <a:lstStyle/>
          <a:p>
            <a:pPr algn="ctr" defTabSz="1219170">
              <a:defRPr/>
            </a:pPr>
            <a:endParaRPr lang="id-ID" sz="2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6" name="Pentagon 15"/>
          <p:cNvSpPr/>
          <p:nvPr/>
        </p:nvSpPr>
        <p:spPr>
          <a:xfrm rot="5400000" flipH="1" flipV="1">
            <a:off x="10346985" y="5409185"/>
            <a:ext cx="2420888" cy="553707"/>
          </a:xfrm>
          <a:custGeom>
            <a:avLst/>
            <a:gdLst>
              <a:gd name="connsiteX0" fmla="*/ 0 w 2420888"/>
              <a:gd name="connsiteY0" fmla="*/ 0 h 720080"/>
              <a:gd name="connsiteX1" fmla="*/ 2048146 w 2420888"/>
              <a:gd name="connsiteY1" fmla="*/ 0 h 720080"/>
              <a:gd name="connsiteX2" fmla="*/ 2420888 w 2420888"/>
              <a:gd name="connsiteY2" fmla="*/ 360040 h 720080"/>
              <a:gd name="connsiteX3" fmla="*/ 2048146 w 2420888"/>
              <a:gd name="connsiteY3" fmla="*/ 720080 h 720080"/>
              <a:gd name="connsiteX4" fmla="*/ 0 w 2420888"/>
              <a:gd name="connsiteY4" fmla="*/ 720080 h 720080"/>
              <a:gd name="connsiteX5" fmla="*/ 0 w 2420888"/>
              <a:gd name="connsiteY5" fmla="*/ 0 h 720080"/>
              <a:gd name="connsiteX0" fmla="*/ 12700 w 2420888"/>
              <a:gd name="connsiteY0" fmla="*/ 342900 h 720080"/>
              <a:gd name="connsiteX1" fmla="*/ 2048146 w 2420888"/>
              <a:gd name="connsiteY1" fmla="*/ 0 h 720080"/>
              <a:gd name="connsiteX2" fmla="*/ 2420888 w 2420888"/>
              <a:gd name="connsiteY2" fmla="*/ 360040 h 720080"/>
              <a:gd name="connsiteX3" fmla="*/ 2048146 w 2420888"/>
              <a:gd name="connsiteY3" fmla="*/ 720080 h 720080"/>
              <a:gd name="connsiteX4" fmla="*/ 0 w 2420888"/>
              <a:gd name="connsiteY4" fmla="*/ 720080 h 720080"/>
              <a:gd name="connsiteX5" fmla="*/ 12700 w 2420888"/>
              <a:gd name="connsiteY5" fmla="*/ 342900 h 720080"/>
              <a:gd name="connsiteX0" fmla="*/ 12700 w 2420888"/>
              <a:gd name="connsiteY0" fmla="*/ 12700 h 389880"/>
              <a:gd name="connsiteX1" fmla="*/ 2264046 w 2420888"/>
              <a:gd name="connsiteY1" fmla="*/ 0 h 389880"/>
              <a:gd name="connsiteX2" fmla="*/ 2420888 w 2420888"/>
              <a:gd name="connsiteY2" fmla="*/ 29840 h 389880"/>
              <a:gd name="connsiteX3" fmla="*/ 2048146 w 2420888"/>
              <a:gd name="connsiteY3" fmla="*/ 389880 h 389880"/>
              <a:gd name="connsiteX4" fmla="*/ 0 w 2420888"/>
              <a:gd name="connsiteY4" fmla="*/ 389880 h 389880"/>
              <a:gd name="connsiteX5" fmla="*/ 12700 w 2420888"/>
              <a:gd name="connsiteY5" fmla="*/ 12700 h 389880"/>
              <a:gd name="connsiteX0" fmla="*/ 12700 w 2420888"/>
              <a:gd name="connsiteY0" fmla="*/ 25400 h 402580"/>
              <a:gd name="connsiteX1" fmla="*/ 2403746 w 2420888"/>
              <a:gd name="connsiteY1" fmla="*/ 0 h 402580"/>
              <a:gd name="connsiteX2" fmla="*/ 2420888 w 2420888"/>
              <a:gd name="connsiteY2" fmla="*/ 42540 h 402580"/>
              <a:gd name="connsiteX3" fmla="*/ 2048146 w 2420888"/>
              <a:gd name="connsiteY3" fmla="*/ 402580 h 402580"/>
              <a:gd name="connsiteX4" fmla="*/ 0 w 2420888"/>
              <a:gd name="connsiteY4" fmla="*/ 402580 h 402580"/>
              <a:gd name="connsiteX5" fmla="*/ 12700 w 2420888"/>
              <a:gd name="connsiteY5" fmla="*/ 25400 h 402580"/>
              <a:gd name="connsiteX0" fmla="*/ 12700 w 2420888"/>
              <a:gd name="connsiteY0" fmla="*/ 0 h 415280"/>
              <a:gd name="connsiteX1" fmla="*/ 2403746 w 2420888"/>
              <a:gd name="connsiteY1" fmla="*/ 12700 h 415280"/>
              <a:gd name="connsiteX2" fmla="*/ 2420888 w 2420888"/>
              <a:gd name="connsiteY2" fmla="*/ 55240 h 415280"/>
              <a:gd name="connsiteX3" fmla="*/ 2048146 w 2420888"/>
              <a:gd name="connsiteY3" fmla="*/ 415280 h 415280"/>
              <a:gd name="connsiteX4" fmla="*/ 0 w 2420888"/>
              <a:gd name="connsiteY4" fmla="*/ 415280 h 415280"/>
              <a:gd name="connsiteX5" fmla="*/ 12700 w 2420888"/>
              <a:gd name="connsiteY5" fmla="*/ 0 h 415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0888" h="415280">
                <a:moveTo>
                  <a:pt x="12700" y="0"/>
                </a:moveTo>
                <a:lnTo>
                  <a:pt x="2403746" y="12700"/>
                </a:lnTo>
                <a:lnTo>
                  <a:pt x="2420888" y="55240"/>
                </a:lnTo>
                <a:lnTo>
                  <a:pt x="2048146" y="415280"/>
                </a:lnTo>
                <a:lnTo>
                  <a:pt x="0" y="415280"/>
                </a:lnTo>
                <a:lnTo>
                  <a:pt x="12700" y="0"/>
                </a:lnTo>
                <a:close/>
              </a:path>
            </a:pathLst>
          </a:custGeom>
          <a:blipFill>
            <a:blip r:embed="rId6"/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 anchor="ctr"/>
          <a:lstStyle/>
          <a:p>
            <a:pPr algn="ctr" defTabSz="1219170">
              <a:defRPr/>
            </a:pPr>
            <a:endParaRPr lang="id-ID" sz="24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7" name="Pentagon 15"/>
          <p:cNvSpPr/>
          <p:nvPr/>
        </p:nvSpPr>
        <p:spPr>
          <a:xfrm rot="16200000" flipV="1">
            <a:off x="10900692" y="5409185"/>
            <a:ext cx="2420888" cy="553707"/>
          </a:xfrm>
          <a:custGeom>
            <a:avLst/>
            <a:gdLst>
              <a:gd name="connsiteX0" fmla="*/ 0 w 2420888"/>
              <a:gd name="connsiteY0" fmla="*/ 0 h 720080"/>
              <a:gd name="connsiteX1" fmla="*/ 2048146 w 2420888"/>
              <a:gd name="connsiteY1" fmla="*/ 0 h 720080"/>
              <a:gd name="connsiteX2" fmla="*/ 2420888 w 2420888"/>
              <a:gd name="connsiteY2" fmla="*/ 360040 h 720080"/>
              <a:gd name="connsiteX3" fmla="*/ 2048146 w 2420888"/>
              <a:gd name="connsiteY3" fmla="*/ 720080 h 720080"/>
              <a:gd name="connsiteX4" fmla="*/ 0 w 2420888"/>
              <a:gd name="connsiteY4" fmla="*/ 720080 h 720080"/>
              <a:gd name="connsiteX5" fmla="*/ 0 w 2420888"/>
              <a:gd name="connsiteY5" fmla="*/ 0 h 720080"/>
              <a:gd name="connsiteX0" fmla="*/ 12700 w 2420888"/>
              <a:gd name="connsiteY0" fmla="*/ 342900 h 720080"/>
              <a:gd name="connsiteX1" fmla="*/ 2048146 w 2420888"/>
              <a:gd name="connsiteY1" fmla="*/ 0 h 720080"/>
              <a:gd name="connsiteX2" fmla="*/ 2420888 w 2420888"/>
              <a:gd name="connsiteY2" fmla="*/ 360040 h 720080"/>
              <a:gd name="connsiteX3" fmla="*/ 2048146 w 2420888"/>
              <a:gd name="connsiteY3" fmla="*/ 720080 h 720080"/>
              <a:gd name="connsiteX4" fmla="*/ 0 w 2420888"/>
              <a:gd name="connsiteY4" fmla="*/ 720080 h 720080"/>
              <a:gd name="connsiteX5" fmla="*/ 12700 w 2420888"/>
              <a:gd name="connsiteY5" fmla="*/ 342900 h 720080"/>
              <a:gd name="connsiteX0" fmla="*/ 12700 w 2420888"/>
              <a:gd name="connsiteY0" fmla="*/ 12700 h 389880"/>
              <a:gd name="connsiteX1" fmla="*/ 2264046 w 2420888"/>
              <a:gd name="connsiteY1" fmla="*/ 0 h 389880"/>
              <a:gd name="connsiteX2" fmla="*/ 2420888 w 2420888"/>
              <a:gd name="connsiteY2" fmla="*/ 29840 h 389880"/>
              <a:gd name="connsiteX3" fmla="*/ 2048146 w 2420888"/>
              <a:gd name="connsiteY3" fmla="*/ 389880 h 389880"/>
              <a:gd name="connsiteX4" fmla="*/ 0 w 2420888"/>
              <a:gd name="connsiteY4" fmla="*/ 389880 h 389880"/>
              <a:gd name="connsiteX5" fmla="*/ 12700 w 2420888"/>
              <a:gd name="connsiteY5" fmla="*/ 12700 h 389880"/>
              <a:gd name="connsiteX0" fmla="*/ 12700 w 2420888"/>
              <a:gd name="connsiteY0" fmla="*/ 25400 h 402580"/>
              <a:gd name="connsiteX1" fmla="*/ 2403746 w 2420888"/>
              <a:gd name="connsiteY1" fmla="*/ 0 h 402580"/>
              <a:gd name="connsiteX2" fmla="*/ 2420888 w 2420888"/>
              <a:gd name="connsiteY2" fmla="*/ 42540 h 402580"/>
              <a:gd name="connsiteX3" fmla="*/ 2048146 w 2420888"/>
              <a:gd name="connsiteY3" fmla="*/ 402580 h 402580"/>
              <a:gd name="connsiteX4" fmla="*/ 0 w 2420888"/>
              <a:gd name="connsiteY4" fmla="*/ 402580 h 402580"/>
              <a:gd name="connsiteX5" fmla="*/ 12700 w 2420888"/>
              <a:gd name="connsiteY5" fmla="*/ 25400 h 402580"/>
              <a:gd name="connsiteX0" fmla="*/ 12700 w 2420888"/>
              <a:gd name="connsiteY0" fmla="*/ 0 h 415280"/>
              <a:gd name="connsiteX1" fmla="*/ 2403746 w 2420888"/>
              <a:gd name="connsiteY1" fmla="*/ 12700 h 415280"/>
              <a:gd name="connsiteX2" fmla="*/ 2420888 w 2420888"/>
              <a:gd name="connsiteY2" fmla="*/ 55240 h 415280"/>
              <a:gd name="connsiteX3" fmla="*/ 2048146 w 2420888"/>
              <a:gd name="connsiteY3" fmla="*/ 415280 h 415280"/>
              <a:gd name="connsiteX4" fmla="*/ 0 w 2420888"/>
              <a:gd name="connsiteY4" fmla="*/ 415280 h 415280"/>
              <a:gd name="connsiteX5" fmla="*/ 12700 w 2420888"/>
              <a:gd name="connsiteY5" fmla="*/ 0 h 415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0888" h="415280">
                <a:moveTo>
                  <a:pt x="12700" y="0"/>
                </a:moveTo>
                <a:lnTo>
                  <a:pt x="2403746" y="12700"/>
                </a:lnTo>
                <a:lnTo>
                  <a:pt x="2420888" y="55240"/>
                </a:lnTo>
                <a:lnTo>
                  <a:pt x="2048146" y="415280"/>
                </a:lnTo>
                <a:lnTo>
                  <a:pt x="0" y="415280"/>
                </a:lnTo>
                <a:lnTo>
                  <a:pt x="12700" y="0"/>
                </a:lnTo>
                <a:close/>
              </a:path>
            </a:pathLst>
          </a:custGeom>
          <a:blipFill>
            <a:blip r:embed="rId6"/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 anchor="ctr"/>
          <a:lstStyle/>
          <a:p>
            <a:pPr algn="ctr" defTabSz="1219170">
              <a:defRPr/>
            </a:pPr>
            <a:endParaRPr lang="id-ID" sz="2400" kern="0">
              <a:solidFill>
                <a:sysClr val="window" lastClr="FFFFFF"/>
              </a:solidFill>
              <a:latin typeface="Calibri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22279" y="5035826"/>
            <a:ext cx="1899985" cy="201411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54405" y="6033123"/>
            <a:ext cx="3805605" cy="121461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168948" y="5035825"/>
            <a:ext cx="2647801" cy="198982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83200" y="6406125"/>
            <a:ext cx="2069187" cy="47926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3440" y="5037594"/>
            <a:ext cx="641152" cy="44880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4135" y="6273347"/>
            <a:ext cx="2300271" cy="73416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013362" y="6350679"/>
            <a:ext cx="2300271" cy="73416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9150468" y="5833657"/>
            <a:ext cx="3805605" cy="121461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71797" y="6406125"/>
            <a:ext cx="2069187" cy="47926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35059" y="6406125"/>
            <a:ext cx="2069187" cy="479260"/>
          </a:xfrm>
          <a:prstGeom prst="rect">
            <a:avLst/>
          </a:prstGeom>
        </p:spPr>
      </p:pic>
      <p:pic>
        <p:nvPicPr>
          <p:cNvPr id="61" name="Picture 60" descr="598250.pn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4367328" y="135550"/>
            <a:ext cx="3457344" cy="543888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grpSp>
        <p:nvGrpSpPr>
          <p:cNvPr id="9" name="Group 37"/>
          <p:cNvGrpSpPr/>
          <p:nvPr/>
        </p:nvGrpSpPr>
        <p:grpSpPr>
          <a:xfrm>
            <a:off x="841407" y="-24903"/>
            <a:ext cx="10480252" cy="6190209"/>
            <a:chOff x="631054" y="-24904"/>
            <a:chExt cx="7860189" cy="6190209"/>
          </a:xfrm>
        </p:grpSpPr>
        <p:sp>
          <p:nvSpPr>
            <p:cNvPr id="39" name="Pentagon 4"/>
            <p:cNvSpPr/>
            <p:nvPr/>
          </p:nvSpPr>
          <p:spPr>
            <a:xfrm rot="16200000" flipH="1">
              <a:off x="-2242979" y="2874030"/>
              <a:ext cx="6165307" cy="417241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  <a:gd name="connsiteX0" fmla="*/ 12700 w 5085184"/>
                <a:gd name="connsiteY0" fmla="*/ 12700 h 377180"/>
                <a:gd name="connsiteX1" fmla="*/ 4445742 w 5085184"/>
                <a:gd name="connsiteY1" fmla="*/ 0 h 377180"/>
                <a:gd name="connsiteX2" fmla="*/ 5085184 w 5085184"/>
                <a:gd name="connsiteY2" fmla="*/ 17140 h 377180"/>
                <a:gd name="connsiteX3" fmla="*/ 4712442 w 5085184"/>
                <a:gd name="connsiteY3" fmla="*/ 377180 h 377180"/>
                <a:gd name="connsiteX4" fmla="*/ 0 w 5085184"/>
                <a:gd name="connsiteY4" fmla="*/ 377180 h 377180"/>
                <a:gd name="connsiteX5" fmla="*/ 12700 w 5085184"/>
                <a:gd name="connsiteY5" fmla="*/ 12700 h 37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77180">
                  <a:moveTo>
                    <a:pt x="12700" y="12700"/>
                  </a:moveTo>
                  <a:lnTo>
                    <a:pt x="4445742" y="0"/>
                  </a:lnTo>
                  <a:lnTo>
                    <a:pt x="5085184" y="17140"/>
                  </a:lnTo>
                  <a:lnTo>
                    <a:pt x="4712442" y="377180"/>
                  </a:lnTo>
                  <a:lnTo>
                    <a:pt x="0" y="377180"/>
                  </a:lnTo>
                  <a:lnTo>
                    <a:pt x="12700" y="1270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0" name="Pentagon 4"/>
            <p:cNvSpPr/>
            <p:nvPr/>
          </p:nvSpPr>
          <p:spPr>
            <a:xfrm rot="16200000" flipH="1">
              <a:off x="5365793" y="2708208"/>
              <a:ext cx="5833659" cy="417241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  <a:gd name="connsiteX0" fmla="*/ 12700 w 5085184"/>
                <a:gd name="connsiteY0" fmla="*/ 12700 h 377180"/>
                <a:gd name="connsiteX1" fmla="*/ 4445742 w 5085184"/>
                <a:gd name="connsiteY1" fmla="*/ 0 h 377180"/>
                <a:gd name="connsiteX2" fmla="*/ 5085184 w 5085184"/>
                <a:gd name="connsiteY2" fmla="*/ 17140 h 377180"/>
                <a:gd name="connsiteX3" fmla="*/ 4712442 w 5085184"/>
                <a:gd name="connsiteY3" fmla="*/ 377180 h 377180"/>
                <a:gd name="connsiteX4" fmla="*/ 0 w 5085184"/>
                <a:gd name="connsiteY4" fmla="*/ 377180 h 377180"/>
                <a:gd name="connsiteX5" fmla="*/ 12700 w 5085184"/>
                <a:gd name="connsiteY5" fmla="*/ 12700 h 37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77180">
                  <a:moveTo>
                    <a:pt x="12700" y="12700"/>
                  </a:moveTo>
                  <a:lnTo>
                    <a:pt x="4445742" y="0"/>
                  </a:lnTo>
                  <a:lnTo>
                    <a:pt x="5085184" y="17140"/>
                  </a:lnTo>
                  <a:lnTo>
                    <a:pt x="4712442" y="377180"/>
                  </a:lnTo>
                  <a:lnTo>
                    <a:pt x="0" y="377180"/>
                  </a:lnTo>
                  <a:lnTo>
                    <a:pt x="12700" y="1270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1" name="Pentagon 4"/>
            <p:cNvSpPr/>
            <p:nvPr/>
          </p:nvSpPr>
          <p:spPr>
            <a:xfrm rot="16200000" flipH="1">
              <a:off x="1503019" y="2860359"/>
              <a:ext cx="6137961" cy="417241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  <a:gd name="connsiteX0" fmla="*/ 12700 w 5085184"/>
                <a:gd name="connsiteY0" fmla="*/ 12700 h 377180"/>
                <a:gd name="connsiteX1" fmla="*/ 4445742 w 5085184"/>
                <a:gd name="connsiteY1" fmla="*/ 0 h 377180"/>
                <a:gd name="connsiteX2" fmla="*/ 5085184 w 5085184"/>
                <a:gd name="connsiteY2" fmla="*/ 17140 h 377180"/>
                <a:gd name="connsiteX3" fmla="*/ 4712442 w 5085184"/>
                <a:gd name="connsiteY3" fmla="*/ 377180 h 377180"/>
                <a:gd name="connsiteX4" fmla="*/ 0 w 5085184"/>
                <a:gd name="connsiteY4" fmla="*/ 377180 h 377180"/>
                <a:gd name="connsiteX5" fmla="*/ 12700 w 5085184"/>
                <a:gd name="connsiteY5" fmla="*/ 12700 h 37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77180">
                  <a:moveTo>
                    <a:pt x="12700" y="12700"/>
                  </a:moveTo>
                  <a:lnTo>
                    <a:pt x="4445742" y="0"/>
                  </a:lnTo>
                  <a:lnTo>
                    <a:pt x="5085184" y="17140"/>
                  </a:lnTo>
                  <a:lnTo>
                    <a:pt x="4712442" y="377180"/>
                  </a:lnTo>
                  <a:lnTo>
                    <a:pt x="0" y="377180"/>
                  </a:lnTo>
                  <a:lnTo>
                    <a:pt x="12700" y="1270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2" name="Pentagon 4"/>
            <p:cNvSpPr/>
            <p:nvPr/>
          </p:nvSpPr>
          <p:spPr>
            <a:xfrm rot="16200000" flipH="1">
              <a:off x="2257123" y="2835456"/>
              <a:ext cx="6137961" cy="417241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  <a:gd name="connsiteX0" fmla="*/ 12700 w 5085184"/>
                <a:gd name="connsiteY0" fmla="*/ 12700 h 377180"/>
                <a:gd name="connsiteX1" fmla="*/ 4445742 w 5085184"/>
                <a:gd name="connsiteY1" fmla="*/ 0 h 377180"/>
                <a:gd name="connsiteX2" fmla="*/ 5085184 w 5085184"/>
                <a:gd name="connsiteY2" fmla="*/ 17140 h 377180"/>
                <a:gd name="connsiteX3" fmla="*/ 4712442 w 5085184"/>
                <a:gd name="connsiteY3" fmla="*/ 377180 h 377180"/>
                <a:gd name="connsiteX4" fmla="*/ 0 w 5085184"/>
                <a:gd name="connsiteY4" fmla="*/ 377180 h 377180"/>
                <a:gd name="connsiteX5" fmla="*/ 12700 w 5085184"/>
                <a:gd name="connsiteY5" fmla="*/ 12700 h 37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77180">
                  <a:moveTo>
                    <a:pt x="12700" y="12700"/>
                  </a:moveTo>
                  <a:lnTo>
                    <a:pt x="4445742" y="0"/>
                  </a:lnTo>
                  <a:lnTo>
                    <a:pt x="5085184" y="17140"/>
                  </a:lnTo>
                  <a:lnTo>
                    <a:pt x="4712442" y="377180"/>
                  </a:lnTo>
                  <a:lnTo>
                    <a:pt x="0" y="377180"/>
                  </a:lnTo>
                  <a:lnTo>
                    <a:pt x="12700" y="1270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3" name="Pentagon 4"/>
            <p:cNvSpPr/>
            <p:nvPr/>
          </p:nvSpPr>
          <p:spPr>
            <a:xfrm rot="16200000" flipH="1">
              <a:off x="740774" y="2860358"/>
              <a:ext cx="6137961" cy="417241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  <a:gd name="connsiteX0" fmla="*/ 12700 w 5085184"/>
                <a:gd name="connsiteY0" fmla="*/ 12700 h 377180"/>
                <a:gd name="connsiteX1" fmla="*/ 4445742 w 5085184"/>
                <a:gd name="connsiteY1" fmla="*/ 0 h 377180"/>
                <a:gd name="connsiteX2" fmla="*/ 5085184 w 5085184"/>
                <a:gd name="connsiteY2" fmla="*/ 17140 h 377180"/>
                <a:gd name="connsiteX3" fmla="*/ 4712442 w 5085184"/>
                <a:gd name="connsiteY3" fmla="*/ 377180 h 377180"/>
                <a:gd name="connsiteX4" fmla="*/ 0 w 5085184"/>
                <a:gd name="connsiteY4" fmla="*/ 377180 h 377180"/>
                <a:gd name="connsiteX5" fmla="*/ 12700 w 5085184"/>
                <a:gd name="connsiteY5" fmla="*/ 12700 h 37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77180">
                  <a:moveTo>
                    <a:pt x="12700" y="12700"/>
                  </a:moveTo>
                  <a:lnTo>
                    <a:pt x="4445742" y="0"/>
                  </a:lnTo>
                  <a:lnTo>
                    <a:pt x="5085184" y="17140"/>
                  </a:lnTo>
                  <a:lnTo>
                    <a:pt x="4712442" y="377180"/>
                  </a:lnTo>
                  <a:lnTo>
                    <a:pt x="0" y="377180"/>
                  </a:lnTo>
                  <a:lnTo>
                    <a:pt x="12700" y="1270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4" name="Pentagon 4"/>
            <p:cNvSpPr/>
            <p:nvPr/>
          </p:nvSpPr>
          <p:spPr>
            <a:xfrm rot="16200000" flipH="1">
              <a:off x="-15419" y="2874030"/>
              <a:ext cx="6165308" cy="417241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  <a:gd name="connsiteX0" fmla="*/ 12700 w 5085184"/>
                <a:gd name="connsiteY0" fmla="*/ 12700 h 377180"/>
                <a:gd name="connsiteX1" fmla="*/ 4445742 w 5085184"/>
                <a:gd name="connsiteY1" fmla="*/ 0 h 377180"/>
                <a:gd name="connsiteX2" fmla="*/ 5085184 w 5085184"/>
                <a:gd name="connsiteY2" fmla="*/ 17140 h 377180"/>
                <a:gd name="connsiteX3" fmla="*/ 4712442 w 5085184"/>
                <a:gd name="connsiteY3" fmla="*/ 377180 h 377180"/>
                <a:gd name="connsiteX4" fmla="*/ 0 w 5085184"/>
                <a:gd name="connsiteY4" fmla="*/ 377180 h 377180"/>
                <a:gd name="connsiteX5" fmla="*/ 12700 w 5085184"/>
                <a:gd name="connsiteY5" fmla="*/ 12700 h 37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77180">
                  <a:moveTo>
                    <a:pt x="12700" y="12700"/>
                  </a:moveTo>
                  <a:lnTo>
                    <a:pt x="4445742" y="0"/>
                  </a:lnTo>
                  <a:lnTo>
                    <a:pt x="5085184" y="17140"/>
                  </a:lnTo>
                  <a:lnTo>
                    <a:pt x="4712442" y="377180"/>
                  </a:lnTo>
                  <a:lnTo>
                    <a:pt x="0" y="377180"/>
                  </a:lnTo>
                  <a:lnTo>
                    <a:pt x="12700" y="1270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5" name="Pentagon 4"/>
            <p:cNvSpPr/>
            <p:nvPr/>
          </p:nvSpPr>
          <p:spPr>
            <a:xfrm rot="16200000" flipH="1">
              <a:off x="-757939" y="2874030"/>
              <a:ext cx="6165308" cy="417241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  <a:gd name="connsiteX0" fmla="*/ 12700 w 5085184"/>
                <a:gd name="connsiteY0" fmla="*/ 12700 h 377180"/>
                <a:gd name="connsiteX1" fmla="*/ 4445742 w 5085184"/>
                <a:gd name="connsiteY1" fmla="*/ 0 h 377180"/>
                <a:gd name="connsiteX2" fmla="*/ 5085184 w 5085184"/>
                <a:gd name="connsiteY2" fmla="*/ 17140 h 377180"/>
                <a:gd name="connsiteX3" fmla="*/ 4712442 w 5085184"/>
                <a:gd name="connsiteY3" fmla="*/ 377180 h 377180"/>
                <a:gd name="connsiteX4" fmla="*/ 0 w 5085184"/>
                <a:gd name="connsiteY4" fmla="*/ 377180 h 377180"/>
                <a:gd name="connsiteX5" fmla="*/ 12700 w 5085184"/>
                <a:gd name="connsiteY5" fmla="*/ 12700 h 37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77180">
                  <a:moveTo>
                    <a:pt x="12700" y="12700"/>
                  </a:moveTo>
                  <a:lnTo>
                    <a:pt x="4445742" y="0"/>
                  </a:lnTo>
                  <a:lnTo>
                    <a:pt x="5085184" y="17140"/>
                  </a:lnTo>
                  <a:lnTo>
                    <a:pt x="4712442" y="377180"/>
                  </a:lnTo>
                  <a:lnTo>
                    <a:pt x="0" y="377180"/>
                  </a:lnTo>
                  <a:lnTo>
                    <a:pt x="12700" y="1270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6" name="Pentagon 4"/>
            <p:cNvSpPr/>
            <p:nvPr/>
          </p:nvSpPr>
          <p:spPr>
            <a:xfrm rot="16200000" flipH="1">
              <a:off x="-1500459" y="2874030"/>
              <a:ext cx="6165307" cy="417241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  <a:gd name="connsiteX0" fmla="*/ 12700 w 5085184"/>
                <a:gd name="connsiteY0" fmla="*/ 12700 h 377180"/>
                <a:gd name="connsiteX1" fmla="*/ 4445742 w 5085184"/>
                <a:gd name="connsiteY1" fmla="*/ 0 h 377180"/>
                <a:gd name="connsiteX2" fmla="*/ 5085184 w 5085184"/>
                <a:gd name="connsiteY2" fmla="*/ 17140 h 377180"/>
                <a:gd name="connsiteX3" fmla="*/ 4712442 w 5085184"/>
                <a:gd name="connsiteY3" fmla="*/ 377180 h 377180"/>
                <a:gd name="connsiteX4" fmla="*/ 0 w 5085184"/>
                <a:gd name="connsiteY4" fmla="*/ 377180 h 377180"/>
                <a:gd name="connsiteX5" fmla="*/ 12700 w 5085184"/>
                <a:gd name="connsiteY5" fmla="*/ 12700 h 37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77180">
                  <a:moveTo>
                    <a:pt x="12700" y="12700"/>
                  </a:moveTo>
                  <a:lnTo>
                    <a:pt x="4445742" y="0"/>
                  </a:lnTo>
                  <a:lnTo>
                    <a:pt x="5085184" y="17140"/>
                  </a:lnTo>
                  <a:lnTo>
                    <a:pt x="4712442" y="377180"/>
                  </a:lnTo>
                  <a:lnTo>
                    <a:pt x="0" y="377180"/>
                  </a:lnTo>
                  <a:lnTo>
                    <a:pt x="12700" y="1270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7" name="Pentagon 4"/>
            <p:cNvSpPr/>
            <p:nvPr/>
          </p:nvSpPr>
          <p:spPr>
            <a:xfrm rot="16200000" flipH="1">
              <a:off x="2990894" y="2860356"/>
              <a:ext cx="6137961" cy="417241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  <a:gd name="connsiteX0" fmla="*/ 12700 w 5085184"/>
                <a:gd name="connsiteY0" fmla="*/ 12700 h 377180"/>
                <a:gd name="connsiteX1" fmla="*/ 4445742 w 5085184"/>
                <a:gd name="connsiteY1" fmla="*/ 0 h 377180"/>
                <a:gd name="connsiteX2" fmla="*/ 5085184 w 5085184"/>
                <a:gd name="connsiteY2" fmla="*/ 17140 h 377180"/>
                <a:gd name="connsiteX3" fmla="*/ 4712442 w 5085184"/>
                <a:gd name="connsiteY3" fmla="*/ 377180 h 377180"/>
                <a:gd name="connsiteX4" fmla="*/ 0 w 5085184"/>
                <a:gd name="connsiteY4" fmla="*/ 377180 h 377180"/>
                <a:gd name="connsiteX5" fmla="*/ 12700 w 5085184"/>
                <a:gd name="connsiteY5" fmla="*/ 12700 h 37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77180">
                  <a:moveTo>
                    <a:pt x="12700" y="12700"/>
                  </a:moveTo>
                  <a:lnTo>
                    <a:pt x="4445742" y="0"/>
                  </a:lnTo>
                  <a:lnTo>
                    <a:pt x="5085184" y="17140"/>
                  </a:lnTo>
                  <a:lnTo>
                    <a:pt x="4712442" y="377180"/>
                  </a:lnTo>
                  <a:lnTo>
                    <a:pt x="0" y="377180"/>
                  </a:lnTo>
                  <a:lnTo>
                    <a:pt x="12700" y="1270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8" name="Pentagon 4"/>
            <p:cNvSpPr/>
            <p:nvPr/>
          </p:nvSpPr>
          <p:spPr>
            <a:xfrm rot="16200000" flipH="1">
              <a:off x="3711965" y="2872556"/>
              <a:ext cx="6137961" cy="417241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  <a:gd name="connsiteX0" fmla="*/ 12700 w 5085184"/>
                <a:gd name="connsiteY0" fmla="*/ 12700 h 377180"/>
                <a:gd name="connsiteX1" fmla="*/ 4445742 w 5085184"/>
                <a:gd name="connsiteY1" fmla="*/ 0 h 377180"/>
                <a:gd name="connsiteX2" fmla="*/ 5085184 w 5085184"/>
                <a:gd name="connsiteY2" fmla="*/ 17140 h 377180"/>
                <a:gd name="connsiteX3" fmla="*/ 4712442 w 5085184"/>
                <a:gd name="connsiteY3" fmla="*/ 377180 h 377180"/>
                <a:gd name="connsiteX4" fmla="*/ 0 w 5085184"/>
                <a:gd name="connsiteY4" fmla="*/ 377180 h 377180"/>
                <a:gd name="connsiteX5" fmla="*/ 12700 w 5085184"/>
                <a:gd name="connsiteY5" fmla="*/ 12700 h 37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77180">
                  <a:moveTo>
                    <a:pt x="12700" y="12700"/>
                  </a:moveTo>
                  <a:lnTo>
                    <a:pt x="4445742" y="0"/>
                  </a:lnTo>
                  <a:lnTo>
                    <a:pt x="5085184" y="17140"/>
                  </a:lnTo>
                  <a:lnTo>
                    <a:pt x="4712442" y="377180"/>
                  </a:lnTo>
                  <a:lnTo>
                    <a:pt x="0" y="377180"/>
                  </a:lnTo>
                  <a:lnTo>
                    <a:pt x="12700" y="1270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9" name="Pentagon 4"/>
            <p:cNvSpPr/>
            <p:nvPr/>
          </p:nvSpPr>
          <p:spPr>
            <a:xfrm rot="16200000" flipH="1">
              <a:off x="4458436" y="2859356"/>
              <a:ext cx="6137961" cy="417241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  <a:gd name="connsiteX0" fmla="*/ 12700 w 5085184"/>
                <a:gd name="connsiteY0" fmla="*/ 12700 h 377180"/>
                <a:gd name="connsiteX1" fmla="*/ 4445742 w 5085184"/>
                <a:gd name="connsiteY1" fmla="*/ 0 h 377180"/>
                <a:gd name="connsiteX2" fmla="*/ 5085184 w 5085184"/>
                <a:gd name="connsiteY2" fmla="*/ 17140 h 377180"/>
                <a:gd name="connsiteX3" fmla="*/ 4712442 w 5085184"/>
                <a:gd name="connsiteY3" fmla="*/ 377180 h 377180"/>
                <a:gd name="connsiteX4" fmla="*/ 0 w 5085184"/>
                <a:gd name="connsiteY4" fmla="*/ 377180 h 377180"/>
                <a:gd name="connsiteX5" fmla="*/ 12700 w 5085184"/>
                <a:gd name="connsiteY5" fmla="*/ 12700 h 37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77180">
                  <a:moveTo>
                    <a:pt x="12700" y="12700"/>
                  </a:moveTo>
                  <a:lnTo>
                    <a:pt x="4445742" y="0"/>
                  </a:lnTo>
                  <a:lnTo>
                    <a:pt x="5085184" y="17140"/>
                  </a:lnTo>
                  <a:lnTo>
                    <a:pt x="4712442" y="377180"/>
                  </a:lnTo>
                  <a:lnTo>
                    <a:pt x="0" y="377180"/>
                  </a:lnTo>
                  <a:lnTo>
                    <a:pt x="12700" y="1270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0" name="Pentagon 4"/>
            <p:cNvSpPr/>
            <p:nvPr/>
          </p:nvSpPr>
          <p:spPr>
            <a:xfrm rot="5400000">
              <a:off x="-1830741" y="2873248"/>
              <a:ext cx="6137964" cy="389457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64480">
                  <a:moveTo>
                    <a:pt x="12700" y="0"/>
                  </a:moveTo>
                  <a:lnTo>
                    <a:pt x="4471142" y="25400"/>
                  </a:lnTo>
                  <a:lnTo>
                    <a:pt x="5085184" y="4440"/>
                  </a:lnTo>
                  <a:lnTo>
                    <a:pt x="4712442" y="364480"/>
                  </a:lnTo>
                  <a:lnTo>
                    <a:pt x="0" y="364480"/>
                  </a:lnTo>
                  <a:lnTo>
                    <a:pt x="12700" y="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1" name="Pentagon 4"/>
            <p:cNvSpPr/>
            <p:nvPr/>
          </p:nvSpPr>
          <p:spPr>
            <a:xfrm rot="5400000">
              <a:off x="-1095415" y="2873247"/>
              <a:ext cx="6137964" cy="389457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64480">
                  <a:moveTo>
                    <a:pt x="12700" y="0"/>
                  </a:moveTo>
                  <a:lnTo>
                    <a:pt x="4471142" y="25400"/>
                  </a:lnTo>
                  <a:lnTo>
                    <a:pt x="5085184" y="4440"/>
                  </a:lnTo>
                  <a:lnTo>
                    <a:pt x="4712442" y="364480"/>
                  </a:lnTo>
                  <a:lnTo>
                    <a:pt x="0" y="364480"/>
                  </a:lnTo>
                  <a:lnTo>
                    <a:pt x="12700" y="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2" name="Pentagon 4"/>
            <p:cNvSpPr/>
            <p:nvPr/>
          </p:nvSpPr>
          <p:spPr>
            <a:xfrm rot="5400000">
              <a:off x="-360089" y="2873246"/>
              <a:ext cx="6137964" cy="389457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64480">
                  <a:moveTo>
                    <a:pt x="12700" y="0"/>
                  </a:moveTo>
                  <a:lnTo>
                    <a:pt x="4471142" y="25400"/>
                  </a:lnTo>
                  <a:lnTo>
                    <a:pt x="5085184" y="4440"/>
                  </a:lnTo>
                  <a:lnTo>
                    <a:pt x="4712442" y="364480"/>
                  </a:lnTo>
                  <a:lnTo>
                    <a:pt x="0" y="364480"/>
                  </a:lnTo>
                  <a:lnTo>
                    <a:pt x="12700" y="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3" name="Pentagon 4"/>
            <p:cNvSpPr/>
            <p:nvPr/>
          </p:nvSpPr>
          <p:spPr>
            <a:xfrm rot="5400000">
              <a:off x="375237" y="2873245"/>
              <a:ext cx="6137964" cy="389457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64480">
                  <a:moveTo>
                    <a:pt x="12700" y="0"/>
                  </a:moveTo>
                  <a:lnTo>
                    <a:pt x="4471142" y="25400"/>
                  </a:lnTo>
                  <a:lnTo>
                    <a:pt x="5085184" y="4440"/>
                  </a:lnTo>
                  <a:lnTo>
                    <a:pt x="4712442" y="364480"/>
                  </a:lnTo>
                  <a:lnTo>
                    <a:pt x="0" y="364480"/>
                  </a:lnTo>
                  <a:lnTo>
                    <a:pt x="12700" y="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4" name="Pentagon 4"/>
            <p:cNvSpPr/>
            <p:nvPr/>
          </p:nvSpPr>
          <p:spPr>
            <a:xfrm rot="5400000">
              <a:off x="1110563" y="2873244"/>
              <a:ext cx="6137964" cy="389457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64480">
                  <a:moveTo>
                    <a:pt x="12700" y="0"/>
                  </a:moveTo>
                  <a:lnTo>
                    <a:pt x="4471142" y="25400"/>
                  </a:lnTo>
                  <a:lnTo>
                    <a:pt x="5085184" y="4440"/>
                  </a:lnTo>
                  <a:lnTo>
                    <a:pt x="4712442" y="364480"/>
                  </a:lnTo>
                  <a:lnTo>
                    <a:pt x="0" y="364480"/>
                  </a:lnTo>
                  <a:lnTo>
                    <a:pt x="12700" y="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5" name="Pentagon 4"/>
            <p:cNvSpPr/>
            <p:nvPr/>
          </p:nvSpPr>
          <p:spPr>
            <a:xfrm rot="5400000">
              <a:off x="1858589" y="2873243"/>
              <a:ext cx="6137964" cy="389457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64480">
                  <a:moveTo>
                    <a:pt x="12700" y="0"/>
                  </a:moveTo>
                  <a:lnTo>
                    <a:pt x="4471142" y="25400"/>
                  </a:lnTo>
                  <a:lnTo>
                    <a:pt x="5085184" y="4440"/>
                  </a:lnTo>
                  <a:lnTo>
                    <a:pt x="4712442" y="364480"/>
                  </a:lnTo>
                  <a:lnTo>
                    <a:pt x="0" y="364480"/>
                  </a:lnTo>
                  <a:lnTo>
                    <a:pt x="12700" y="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6" name="Pentagon 4"/>
            <p:cNvSpPr/>
            <p:nvPr/>
          </p:nvSpPr>
          <p:spPr>
            <a:xfrm rot="5400000">
              <a:off x="2593915" y="2873242"/>
              <a:ext cx="6137964" cy="389457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64480">
                  <a:moveTo>
                    <a:pt x="12700" y="0"/>
                  </a:moveTo>
                  <a:lnTo>
                    <a:pt x="4471142" y="25400"/>
                  </a:lnTo>
                  <a:lnTo>
                    <a:pt x="5085184" y="4440"/>
                  </a:lnTo>
                  <a:lnTo>
                    <a:pt x="4712442" y="364480"/>
                  </a:lnTo>
                  <a:lnTo>
                    <a:pt x="0" y="364480"/>
                  </a:lnTo>
                  <a:lnTo>
                    <a:pt x="12700" y="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7" name="Pentagon 4"/>
            <p:cNvSpPr/>
            <p:nvPr/>
          </p:nvSpPr>
          <p:spPr>
            <a:xfrm rot="5400000">
              <a:off x="3316541" y="2873241"/>
              <a:ext cx="6137964" cy="389457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64480">
                  <a:moveTo>
                    <a:pt x="12700" y="0"/>
                  </a:moveTo>
                  <a:lnTo>
                    <a:pt x="4471142" y="25400"/>
                  </a:lnTo>
                  <a:lnTo>
                    <a:pt x="5085184" y="4440"/>
                  </a:lnTo>
                  <a:lnTo>
                    <a:pt x="4712442" y="364480"/>
                  </a:lnTo>
                  <a:lnTo>
                    <a:pt x="0" y="364480"/>
                  </a:lnTo>
                  <a:lnTo>
                    <a:pt x="12700" y="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8" name="Pentagon 4"/>
            <p:cNvSpPr/>
            <p:nvPr/>
          </p:nvSpPr>
          <p:spPr>
            <a:xfrm rot="5400000">
              <a:off x="4103901" y="2888893"/>
              <a:ext cx="6137964" cy="389457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64480">
                  <a:moveTo>
                    <a:pt x="12700" y="0"/>
                  </a:moveTo>
                  <a:lnTo>
                    <a:pt x="4471142" y="25400"/>
                  </a:lnTo>
                  <a:lnTo>
                    <a:pt x="5085184" y="4440"/>
                  </a:lnTo>
                  <a:lnTo>
                    <a:pt x="4712442" y="364480"/>
                  </a:lnTo>
                  <a:lnTo>
                    <a:pt x="0" y="364480"/>
                  </a:lnTo>
                  <a:lnTo>
                    <a:pt x="12700" y="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9" name="Pentagon 4"/>
            <p:cNvSpPr/>
            <p:nvPr/>
          </p:nvSpPr>
          <p:spPr>
            <a:xfrm rot="5400000">
              <a:off x="4836681" y="2873239"/>
              <a:ext cx="6137964" cy="389457"/>
            </a:xfrm>
            <a:custGeom>
              <a:avLst/>
              <a:gdLst>
                <a:gd name="connsiteX0" fmla="*/ 0 w 5085184"/>
                <a:gd name="connsiteY0" fmla="*/ 0 h 720080"/>
                <a:gd name="connsiteX1" fmla="*/ 4712442 w 5085184"/>
                <a:gd name="connsiteY1" fmla="*/ 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0 w 5085184"/>
                <a:gd name="connsiteY0" fmla="*/ 0 h 720080"/>
                <a:gd name="connsiteX1" fmla="*/ 4471142 w 5085184"/>
                <a:gd name="connsiteY1" fmla="*/ 381000 h 720080"/>
                <a:gd name="connsiteX2" fmla="*/ 5085184 w 5085184"/>
                <a:gd name="connsiteY2" fmla="*/ 360040 h 720080"/>
                <a:gd name="connsiteX3" fmla="*/ 4712442 w 5085184"/>
                <a:gd name="connsiteY3" fmla="*/ 720080 h 720080"/>
                <a:gd name="connsiteX4" fmla="*/ 0 w 5085184"/>
                <a:gd name="connsiteY4" fmla="*/ 720080 h 720080"/>
                <a:gd name="connsiteX5" fmla="*/ 0 w 5085184"/>
                <a:gd name="connsiteY5" fmla="*/ 0 h 720080"/>
                <a:gd name="connsiteX0" fmla="*/ 12700 w 5085184"/>
                <a:gd name="connsiteY0" fmla="*/ 0 h 364480"/>
                <a:gd name="connsiteX1" fmla="*/ 4471142 w 5085184"/>
                <a:gd name="connsiteY1" fmla="*/ 25400 h 364480"/>
                <a:gd name="connsiteX2" fmla="*/ 5085184 w 5085184"/>
                <a:gd name="connsiteY2" fmla="*/ 4440 h 364480"/>
                <a:gd name="connsiteX3" fmla="*/ 4712442 w 5085184"/>
                <a:gd name="connsiteY3" fmla="*/ 364480 h 364480"/>
                <a:gd name="connsiteX4" fmla="*/ 0 w 5085184"/>
                <a:gd name="connsiteY4" fmla="*/ 364480 h 364480"/>
                <a:gd name="connsiteX5" fmla="*/ 12700 w 5085184"/>
                <a:gd name="connsiteY5" fmla="*/ 0 h 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85184" h="364480">
                  <a:moveTo>
                    <a:pt x="12700" y="0"/>
                  </a:moveTo>
                  <a:lnTo>
                    <a:pt x="4471142" y="25400"/>
                  </a:lnTo>
                  <a:lnTo>
                    <a:pt x="5085184" y="4440"/>
                  </a:lnTo>
                  <a:lnTo>
                    <a:pt x="4712442" y="364480"/>
                  </a:lnTo>
                  <a:lnTo>
                    <a:pt x="0" y="364480"/>
                  </a:lnTo>
                  <a:lnTo>
                    <a:pt x="12700" y="0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rtlCol="0" anchor="ctr"/>
            <a:lstStyle/>
            <a:p>
              <a:pPr algn="ctr" defTabSz="1219170">
                <a:defRPr/>
              </a:pPr>
              <a:endParaRPr lang="id-ID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sp>
        <p:nvSpPr>
          <p:cNvPr id="60" name="Flowchart: Stored Data 20"/>
          <p:cNvSpPr/>
          <p:nvPr/>
        </p:nvSpPr>
        <p:spPr>
          <a:xfrm rot="16200000" flipH="1" flipV="1">
            <a:off x="5532275" y="-5727678"/>
            <a:ext cx="1080119" cy="12336692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6058 w 10000"/>
              <a:gd name="connsiteY2" fmla="*/ 496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688 w 9021"/>
              <a:gd name="connsiteY0" fmla="*/ 0 h 10000"/>
              <a:gd name="connsiteX1" fmla="*/ 9021 w 9021"/>
              <a:gd name="connsiteY1" fmla="*/ 0 h 10000"/>
              <a:gd name="connsiteX2" fmla="*/ 5079 w 9021"/>
              <a:gd name="connsiteY2" fmla="*/ 4960 h 10000"/>
              <a:gd name="connsiteX3" fmla="*/ 9021 w 9021"/>
              <a:gd name="connsiteY3" fmla="*/ 10000 h 10000"/>
              <a:gd name="connsiteX4" fmla="*/ 688 w 9021"/>
              <a:gd name="connsiteY4" fmla="*/ 10000 h 10000"/>
              <a:gd name="connsiteX5" fmla="*/ 38 w 9021"/>
              <a:gd name="connsiteY5" fmla="*/ 5040 h 10000"/>
              <a:gd name="connsiteX6" fmla="*/ 688 w 9021"/>
              <a:gd name="connsiteY6" fmla="*/ 0 h 10000"/>
              <a:gd name="connsiteX0" fmla="*/ 1023 w 10260"/>
              <a:gd name="connsiteY0" fmla="*/ 0 h 10000"/>
              <a:gd name="connsiteX1" fmla="*/ 10260 w 10260"/>
              <a:gd name="connsiteY1" fmla="*/ 0 h 10000"/>
              <a:gd name="connsiteX2" fmla="*/ 5890 w 10260"/>
              <a:gd name="connsiteY2" fmla="*/ 4960 h 10000"/>
              <a:gd name="connsiteX3" fmla="*/ 10260 w 10260"/>
              <a:gd name="connsiteY3" fmla="*/ 10000 h 10000"/>
              <a:gd name="connsiteX4" fmla="*/ 1023 w 10260"/>
              <a:gd name="connsiteY4" fmla="*/ 10000 h 10000"/>
              <a:gd name="connsiteX5" fmla="*/ 302 w 10260"/>
              <a:gd name="connsiteY5" fmla="*/ 5040 h 10000"/>
              <a:gd name="connsiteX6" fmla="*/ 1023 w 10260"/>
              <a:gd name="connsiteY6" fmla="*/ 0 h 10000"/>
              <a:gd name="connsiteX0" fmla="*/ 763 w 10000"/>
              <a:gd name="connsiteY0" fmla="*/ 0 h 10000"/>
              <a:gd name="connsiteX1" fmla="*/ 10000 w 10000"/>
              <a:gd name="connsiteY1" fmla="*/ 0 h 10000"/>
              <a:gd name="connsiteX2" fmla="*/ 5630 w 10000"/>
              <a:gd name="connsiteY2" fmla="*/ 4960 h 10000"/>
              <a:gd name="connsiteX3" fmla="*/ 10000 w 10000"/>
              <a:gd name="connsiteY3" fmla="*/ 10000 h 10000"/>
              <a:gd name="connsiteX4" fmla="*/ 763 w 10000"/>
              <a:gd name="connsiteY4" fmla="*/ 10000 h 10000"/>
              <a:gd name="connsiteX5" fmla="*/ 42 w 10000"/>
              <a:gd name="connsiteY5" fmla="*/ 5040 h 10000"/>
              <a:gd name="connsiteX6" fmla="*/ 763 w 10000"/>
              <a:gd name="connsiteY6" fmla="*/ 0 h 10000"/>
              <a:gd name="connsiteX0" fmla="*/ 763 w 10000"/>
              <a:gd name="connsiteY0" fmla="*/ 0 h 10000"/>
              <a:gd name="connsiteX1" fmla="*/ 10000 w 10000"/>
              <a:gd name="connsiteY1" fmla="*/ 0 h 10000"/>
              <a:gd name="connsiteX2" fmla="*/ 3591 w 10000"/>
              <a:gd name="connsiteY2" fmla="*/ 4980 h 10000"/>
              <a:gd name="connsiteX3" fmla="*/ 10000 w 10000"/>
              <a:gd name="connsiteY3" fmla="*/ 10000 h 10000"/>
              <a:gd name="connsiteX4" fmla="*/ 763 w 10000"/>
              <a:gd name="connsiteY4" fmla="*/ 10000 h 10000"/>
              <a:gd name="connsiteX5" fmla="*/ 42 w 10000"/>
              <a:gd name="connsiteY5" fmla="*/ 5040 h 10000"/>
              <a:gd name="connsiteX6" fmla="*/ 763 w 10000"/>
              <a:gd name="connsiteY6" fmla="*/ 0 h 10000"/>
              <a:gd name="connsiteX0" fmla="*/ 763 w 12746"/>
              <a:gd name="connsiteY0" fmla="*/ 0 h 10000"/>
              <a:gd name="connsiteX1" fmla="*/ 12746 w 12746"/>
              <a:gd name="connsiteY1" fmla="*/ 0 h 10000"/>
              <a:gd name="connsiteX2" fmla="*/ 3591 w 12746"/>
              <a:gd name="connsiteY2" fmla="*/ 4980 h 10000"/>
              <a:gd name="connsiteX3" fmla="*/ 10000 w 12746"/>
              <a:gd name="connsiteY3" fmla="*/ 10000 h 10000"/>
              <a:gd name="connsiteX4" fmla="*/ 763 w 12746"/>
              <a:gd name="connsiteY4" fmla="*/ 10000 h 10000"/>
              <a:gd name="connsiteX5" fmla="*/ 42 w 12746"/>
              <a:gd name="connsiteY5" fmla="*/ 5040 h 10000"/>
              <a:gd name="connsiteX6" fmla="*/ 763 w 12746"/>
              <a:gd name="connsiteY6" fmla="*/ 0 h 10000"/>
              <a:gd name="connsiteX0" fmla="*/ 763 w 12746"/>
              <a:gd name="connsiteY0" fmla="*/ 0 h 10000"/>
              <a:gd name="connsiteX1" fmla="*/ 12746 w 12746"/>
              <a:gd name="connsiteY1" fmla="*/ 0 h 10000"/>
              <a:gd name="connsiteX2" fmla="*/ 3591 w 12746"/>
              <a:gd name="connsiteY2" fmla="*/ 4980 h 10000"/>
              <a:gd name="connsiteX3" fmla="*/ 12388 w 12746"/>
              <a:gd name="connsiteY3" fmla="*/ 10000 h 10000"/>
              <a:gd name="connsiteX4" fmla="*/ 763 w 12746"/>
              <a:gd name="connsiteY4" fmla="*/ 10000 h 10000"/>
              <a:gd name="connsiteX5" fmla="*/ 42 w 12746"/>
              <a:gd name="connsiteY5" fmla="*/ 5040 h 10000"/>
              <a:gd name="connsiteX6" fmla="*/ 763 w 12746"/>
              <a:gd name="connsiteY6" fmla="*/ 0 h 10000"/>
              <a:gd name="connsiteX0" fmla="*/ 763 w 12746"/>
              <a:gd name="connsiteY0" fmla="*/ 0 h 10000"/>
              <a:gd name="connsiteX1" fmla="*/ 12746 w 12746"/>
              <a:gd name="connsiteY1" fmla="*/ 0 h 10000"/>
              <a:gd name="connsiteX2" fmla="*/ 2755 w 12746"/>
              <a:gd name="connsiteY2" fmla="*/ 4960 h 10000"/>
              <a:gd name="connsiteX3" fmla="*/ 12388 w 12746"/>
              <a:gd name="connsiteY3" fmla="*/ 10000 h 10000"/>
              <a:gd name="connsiteX4" fmla="*/ 763 w 12746"/>
              <a:gd name="connsiteY4" fmla="*/ 10000 h 10000"/>
              <a:gd name="connsiteX5" fmla="*/ 42 w 12746"/>
              <a:gd name="connsiteY5" fmla="*/ 5040 h 10000"/>
              <a:gd name="connsiteX6" fmla="*/ 763 w 12746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746" h="10000">
                <a:moveTo>
                  <a:pt x="763" y="0"/>
                </a:moveTo>
                <a:lnTo>
                  <a:pt x="12746" y="0"/>
                </a:lnTo>
                <a:cubicBezTo>
                  <a:pt x="11725" y="0"/>
                  <a:pt x="2815" y="3293"/>
                  <a:pt x="2755" y="4960"/>
                </a:cubicBezTo>
                <a:cubicBezTo>
                  <a:pt x="2695" y="6627"/>
                  <a:pt x="11367" y="10000"/>
                  <a:pt x="12388" y="10000"/>
                </a:cubicBezTo>
                <a:lnTo>
                  <a:pt x="763" y="10000"/>
                </a:lnTo>
                <a:cubicBezTo>
                  <a:pt x="-258" y="10000"/>
                  <a:pt x="42" y="9961"/>
                  <a:pt x="42" y="5040"/>
                </a:cubicBezTo>
                <a:cubicBezTo>
                  <a:pt x="42" y="119"/>
                  <a:pt x="-258" y="0"/>
                  <a:pt x="763" y="0"/>
                </a:cubicBezTo>
                <a:close/>
              </a:path>
            </a:pathLst>
          </a:custGeom>
          <a:blipFill>
            <a:blip r:embed="rId6"/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>
              <a:defRPr/>
            </a:pPr>
            <a:endParaRPr lang="en-US" sz="2400" kern="0" dirty="0">
              <a:solidFill>
                <a:sysClr val="window" lastClr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0779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sndAc>
          <p:stSnd>
            <p:snd r:embed="rId14" name="---warcraft 3 HD All Videos Spanish - YouTube.wav"/>
          </p:stSnd>
        </p:sndAc>
      </p:transition>
    </mc:Choice>
    <mc:Fallback>
      <p:transition spd="slow">
        <p:sndAc>
          <p:stSnd>
            <p:snd r:embed="rId3" name="---warcraft 3 HD All Videos Spanish - YouTub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8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  <p:bldP spid="21" grpId="0" animBg="1"/>
      <p:bldP spid="22" grpId="0" animBg="1"/>
      <p:bldP spid="2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529137" y="0"/>
            <a:ext cx="3769895" cy="6858000"/>
          </a:xfrm>
          <a:prstGeom prst="rect">
            <a:avLst/>
          </a:prstGeom>
          <a:gradFill flip="none" rotWithShape="1">
            <a:gsLst>
              <a:gs pos="0">
                <a:srgbClr val="70AD47">
                  <a:alpha val="0"/>
                  <a:lumMod val="100000"/>
                </a:srgbClr>
              </a:gs>
              <a:gs pos="100000">
                <a:srgbClr val="70AD4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8410" y="-81892"/>
            <a:ext cx="9915181" cy="685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5887328"/>
            <a:ext cx="12192000" cy="970672"/>
          </a:xfrm>
          <a:prstGeom prst="rect">
            <a:avLst/>
          </a:prstGeom>
          <a:gradFill flip="none" rotWithShape="1">
            <a:gsLst>
              <a:gs pos="0">
                <a:srgbClr val="826300">
                  <a:alpha val="27000"/>
                </a:srgbClr>
              </a:gs>
              <a:gs pos="100000">
                <a:srgbClr val="826300"/>
              </a:gs>
            </a:gsLst>
            <a:lin ang="5400000" scaled="1"/>
            <a:tileRect/>
          </a:gra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Rectangle 9"/>
          <p:cNvSpPr/>
          <p:nvPr/>
        </p:nvSpPr>
        <p:spPr>
          <a:xfrm>
            <a:off x="-18553" y="5910999"/>
            <a:ext cx="8997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Penilaian Berbasis On-Line, Real Time</a:t>
            </a:r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sp>
        <p:nvSpPr>
          <p:cNvPr id="11" name="Action Button: Home 10">
            <a:hlinkClick r:id="rId3" action="ppaction://hlinksldjump" highlightClick="1"/>
          </p:cNvPr>
          <p:cNvSpPr/>
          <p:nvPr/>
        </p:nvSpPr>
        <p:spPr>
          <a:xfrm>
            <a:off x="11367115" y="6123388"/>
            <a:ext cx="811237" cy="710418"/>
          </a:xfrm>
          <a:prstGeom prst="actionButtonHome">
            <a:avLst/>
          </a:prstGeom>
          <a:solidFill>
            <a:schemeClr val="bg1">
              <a:alpha val="7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1295125383"/>
      </p:ext>
    </p:extLst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0653" y="0"/>
            <a:ext cx="1118134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5400000">
            <a:off x="-390591" y="1419499"/>
            <a:ext cx="6894512" cy="409202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0" y="5887328"/>
            <a:ext cx="12192000" cy="970672"/>
          </a:xfrm>
          <a:prstGeom prst="rect">
            <a:avLst/>
          </a:prstGeom>
          <a:gradFill flip="none" rotWithShape="1">
            <a:gsLst>
              <a:gs pos="0">
                <a:srgbClr val="826300">
                  <a:alpha val="64000"/>
                </a:srgbClr>
              </a:gs>
              <a:gs pos="100000">
                <a:srgbClr val="826300"/>
              </a:gs>
            </a:gsLst>
            <a:lin ang="5400000" scaled="1"/>
            <a:tileRect/>
          </a:gra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" name="Rectangle 7"/>
          <p:cNvSpPr/>
          <p:nvPr/>
        </p:nvSpPr>
        <p:spPr>
          <a:xfrm>
            <a:off x="0" y="5934670"/>
            <a:ext cx="5102679" cy="923330"/>
          </a:xfrm>
          <a:prstGeom prst="rect">
            <a:avLst/>
          </a:prstGeom>
          <a:gradFill flip="none" rotWithShape="1">
            <a:gsLst>
              <a:gs pos="0">
                <a:srgbClr val="826300">
                  <a:alpha val="64000"/>
                </a:srgbClr>
              </a:gs>
              <a:gs pos="100000">
                <a:srgbClr val="826300"/>
              </a:gs>
            </a:gsLst>
            <a:lin ang="5400000" scaled="1"/>
            <a:tileRect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Desain Kelas Ekslusif</a:t>
            </a:r>
            <a:endParaRPr lang="en-US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sp>
        <p:nvSpPr>
          <p:cNvPr id="9" name="Action Button: Home 8">
            <a:hlinkClick r:id="rId3" action="ppaction://hlinksldjump" highlightClick="1"/>
          </p:cNvPr>
          <p:cNvSpPr/>
          <p:nvPr/>
        </p:nvSpPr>
        <p:spPr>
          <a:xfrm>
            <a:off x="11380763" y="6119447"/>
            <a:ext cx="811237" cy="710418"/>
          </a:xfrm>
          <a:prstGeom prst="actionButtonHome">
            <a:avLst/>
          </a:prstGeom>
          <a:solidFill>
            <a:schemeClr val="bg1">
              <a:alpha val="7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2" name="Group 11"/>
          <p:cNvGrpSpPr/>
          <p:nvPr/>
        </p:nvGrpSpPr>
        <p:grpSpPr>
          <a:xfrm>
            <a:off x="0" y="687619"/>
            <a:ext cx="4427621" cy="962250"/>
            <a:chOff x="0" y="-15766"/>
            <a:chExt cx="4427621" cy="962250"/>
          </a:xfrm>
        </p:grpSpPr>
        <p:sp>
          <p:nvSpPr>
            <p:cNvPr id="11" name="Rectangle 10"/>
            <p:cNvSpPr/>
            <p:nvPr/>
          </p:nvSpPr>
          <p:spPr>
            <a:xfrm>
              <a:off x="34451" y="-15766"/>
              <a:ext cx="435568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id-ID" sz="54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gency FB" panose="020B0503020202020204" pitchFamily="34" charset="0"/>
                </a:rPr>
                <a:t>Great Wall Design</a:t>
              </a:r>
              <a:endParaRPr lang="en-US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 flipV="1">
              <a:off x="0" y="930442"/>
              <a:ext cx="4427621" cy="16042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" y="15850"/>
            <a:ext cx="12187994" cy="857233"/>
            <a:chOff x="-571536" y="0"/>
            <a:chExt cx="10287072" cy="857233"/>
          </a:xfrm>
        </p:grpSpPr>
        <p:pic>
          <p:nvPicPr>
            <p:cNvPr id="13" name="Picture 12" descr="daun1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14786" y="1"/>
              <a:ext cx="6000750" cy="857232"/>
            </a:xfrm>
            <a:prstGeom prst="rect">
              <a:avLst/>
            </a:prstGeom>
          </p:spPr>
        </p:pic>
        <p:pic>
          <p:nvPicPr>
            <p:cNvPr id="14" name="Picture 13" descr="daun1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-571536" y="0"/>
              <a:ext cx="6000750" cy="8572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1135299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1523"/>
            <a:ext cx="10734424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274570" y="21523"/>
            <a:ext cx="2459853" cy="6858000"/>
          </a:xfrm>
          <a:prstGeom prst="rect">
            <a:avLst/>
          </a:prstGeom>
          <a:gradFill flip="none" rotWithShape="1">
            <a:gsLst>
              <a:gs pos="0">
                <a:srgbClr val="70AD47">
                  <a:alpha val="0"/>
                </a:srgbClr>
              </a:gs>
              <a:gs pos="100000">
                <a:srgbClr val="70AD4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0" y="5887328"/>
            <a:ext cx="12192000" cy="970672"/>
          </a:xfrm>
          <a:prstGeom prst="rect">
            <a:avLst/>
          </a:prstGeom>
          <a:gradFill flip="none" rotWithShape="1">
            <a:gsLst>
              <a:gs pos="0">
                <a:srgbClr val="826300">
                  <a:alpha val="64000"/>
                </a:srgbClr>
              </a:gs>
              <a:gs pos="100000">
                <a:srgbClr val="826300"/>
              </a:gs>
            </a:gsLst>
            <a:lin ang="5400000" scaled="1"/>
            <a:tileRect/>
          </a:gra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" name="Rectangle 7"/>
          <p:cNvSpPr/>
          <p:nvPr/>
        </p:nvSpPr>
        <p:spPr>
          <a:xfrm>
            <a:off x="113881" y="5906535"/>
            <a:ext cx="2917786" cy="923330"/>
          </a:xfrm>
          <a:prstGeom prst="rect">
            <a:avLst/>
          </a:prstGeom>
          <a:gradFill flip="none" rotWithShape="1">
            <a:gsLst>
              <a:gs pos="0">
                <a:srgbClr val="826300">
                  <a:alpha val="64000"/>
                </a:srgbClr>
              </a:gs>
              <a:gs pos="100000">
                <a:srgbClr val="826300"/>
              </a:gs>
            </a:gsLst>
            <a:lin ang="5400000" scaled="1"/>
            <a:tileRect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Loker Kelas</a:t>
            </a:r>
            <a:endParaRPr lang="en-US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sp>
        <p:nvSpPr>
          <p:cNvPr id="9" name="Action Button: Home 8">
            <a:hlinkClick r:id="rId3" action="ppaction://hlinksldjump" highlightClick="1"/>
          </p:cNvPr>
          <p:cNvSpPr/>
          <p:nvPr/>
        </p:nvSpPr>
        <p:spPr>
          <a:xfrm>
            <a:off x="11380763" y="6119447"/>
            <a:ext cx="811237" cy="710418"/>
          </a:xfrm>
          <a:prstGeom prst="actionButtonHome">
            <a:avLst/>
          </a:prstGeom>
          <a:solidFill>
            <a:schemeClr val="bg1">
              <a:alpha val="7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/>
          <p:cNvSpPr/>
          <p:nvPr/>
        </p:nvSpPr>
        <p:spPr>
          <a:xfrm>
            <a:off x="6683787" y="4960233"/>
            <a:ext cx="5540298" cy="923330"/>
          </a:xfrm>
          <a:prstGeom prst="rect">
            <a:avLst/>
          </a:prstGeom>
          <a:noFill/>
          <a:ln w="38100">
            <a:solidFill>
              <a:srgbClr val="FFFFFF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id-ID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One Student</a:t>
            </a:r>
            <a:r>
              <a:rPr lang="id-ID" sz="5400" dirty="0">
                <a:latin typeface="Agency FB" panose="020B0503020202020204" pitchFamily="34" charset="0"/>
              </a:rPr>
              <a:t> </a:t>
            </a:r>
            <a:r>
              <a:rPr lang="id-ID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One</a:t>
            </a:r>
            <a:r>
              <a:rPr lang="id-ID" sz="5400" dirty="0">
                <a:latin typeface="Agency FB" panose="020B0503020202020204" pitchFamily="34" charset="0"/>
              </a:rPr>
              <a:t> </a:t>
            </a:r>
            <a:r>
              <a:rPr lang="id-ID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Loker</a:t>
            </a:r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" y="15850"/>
            <a:ext cx="12187994" cy="857233"/>
            <a:chOff x="-571536" y="0"/>
            <a:chExt cx="10287072" cy="857233"/>
          </a:xfrm>
        </p:grpSpPr>
        <p:pic>
          <p:nvPicPr>
            <p:cNvPr id="12" name="Picture 11" descr="daun1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14786" y="1"/>
              <a:ext cx="6000750" cy="857232"/>
            </a:xfrm>
            <a:prstGeom prst="rect">
              <a:avLst/>
            </a:prstGeom>
          </p:spPr>
        </p:pic>
        <p:pic>
          <p:nvPicPr>
            <p:cNvPr id="13" name="Picture 12" descr="daun1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-571536" y="0"/>
              <a:ext cx="6000750" cy="8572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4709910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4844955"/>
            <a:ext cx="12192000" cy="2013045"/>
          </a:xfrm>
          <a:prstGeom prst="rect">
            <a:avLst/>
          </a:prstGeom>
          <a:gradFill flip="none" rotWithShape="1">
            <a:gsLst>
              <a:gs pos="0">
                <a:srgbClr val="826300">
                  <a:alpha val="0"/>
                </a:srgbClr>
              </a:gs>
              <a:gs pos="100000">
                <a:srgbClr val="826300"/>
              </a:gs>
            </a:gsLst>
            <a:lin ang="5400000" scaled="1"/>
            <a:tileRect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" name="Action Button: Home 7">
            <a:hlinkClick r:id="rId3" action="ppaction://hlinksldjump" highlightClick="1"/>
          </p:cNvPr>
          <p:cNvSpPr/>
          <p:nvPr/>
        </p:nvSpPr>
        <p:spPr>
          <a:xfrm>
            <a:off x="11380763" y="6147582"/>
            <a:ext cx="811237" cy="710418"/>
          </a:xfrm>
          <a:prstGeom prst="actionButtonHome">
            <a:avLst/>
          </a:prstGeom>
          <a:solidFill>
            <a:schemeClr val="bg1">
              <a:alpha val="7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/>
          <p:cNvSpPr/>
          <p:nvPr/>
        </p:nvSpPr>
        <p:spPr>
          <a:xfrm>
            <a:off x="0" y="5851941"/>
            <a:ext cx="263405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id-ID" sz="6000" b="1" cap="none" spc="0" dirty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Free WIFI</a:t>
            </a:r>
            <a:endParaRPr lang="en-US" sz="6000" b="1" cap="none" spc="0" dirty="0">
              <a:ln w="3175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6999416"/>
      </p:ext>
    </p:extLst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AF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1284" y="0"/>
            <a:ext cx="10940716" cy="685799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-44991"/>
            <a:ext cx="6096000" cy="6902990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0" y="-32084"/>
            <a:ext cx="12192000" cy="970672"/>
          </a:xfrm>
          <a:prstGeom prst="rect">
            <a:avLst/>
          </a:prstGeom>
          <a:gradFill>
            <a:gsLst>
              <a:gs pos="0">
                <a:srgbClr val="826300">
                  <a:alpha val="57000"/>
                </a:srgbClr>
              </a:gs>
              <a:gs pos="100000">
                <a:srgbClr val="826300"/>
              </a:gs>
            </a:gsLst>
            <a:lin ang="16200000" scaled="1"/>
          </a:gra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" name="Action Button: Home 7">
            <a:hlinkClick r:id="rId3" action="ppaction://hlinksldjump" highlightClick="1"/>
          </p:cNvPr>
          <p:cNvSpPr/>
          <p:nvPr/>
        </p:nvSpPr>
        <p:spPr>
          <a:xfrm>
            <a:off x="11380763" y="-9604"/>
            <a:ext cx="811237" cy="710418"/>
          </a:xfrm>
          <a:prstGeom prst="actionButtonHome">
            <a:avLst/>
          </a:prstGeom>
          <a:solidFill>
            <a:schemeClr val="bg1">
              <a:alpha val="7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/>
          <p:cNvSpPr/>
          <p:nvPr/>
        </p:nvSpPr>
        <p:spPr>
          <a:xfrm>
            <a:off x="0" y="-44991"/>
            <a:ext cx="541366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60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Full Air Conditioning</a:t>
            </a:r>
            <a:endParaRPr lang="en-US" sz="6000" b="1" cap="none" spc="0" dirty="0">
              <a:ln w="3175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pic>
        <p:nvPicPr>
          <p:cNvPr id="12" name="Rumput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88851" y="6281269"/>
            <a:ext cx="7976037" cy="709354"/>
          </a:xfrm>
          <a:prstGeom prst="rect">
            <a:avLst/>
          </a:prstGeom>
        </p:spPr>
      </p:pic>
      <p:pic>
        <p:nvPicPr>
          <p:cNvPr id="13" name="Rumput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154648" y="6029630"/>
            <a:ext cx="5213576" cy="10668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7094" y="6570227"/>
            <a:ext cx="1551890" cy="4792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16710" y="5035824"/>
            <a:ext cx="1424989" cy="20141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15804" y="6033122"/>
            <a:ext cx="2854204" cy="121461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840736" y="6557510"/>
            <a:ext cx="1551890" cy="4792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107048" y="4722195"/>
            <a:ext cx="2309956" cy="231457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9761436" y="6189832"/>
            <a:ext cx="2854204" cy="121461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3440" y="5037594"/>
            <a:ext cx="641152" cy="44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4581103"/>
      </p:ext>
    </p:extLst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1516" y="0"/>
            <a:ext cx="10090483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85474" y="0"/>
            <a:ext cx="4010526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/>
          <p:cNvSpPr/>
          <p:nvPr/>
        </p:nvSpPr>
        <p:spPr>
          <a:xfrm>
            <a:off x="0" y="-32084"/>
            <a:ext cx="12192000" cy="970672"/>
          </a:xfrm>
          <a:prstGeom prst="rect">
            <a:avLst/>
          </a:prstGeom>
          <a:gradFill>
            <a:gsLst>
              <a:gs pos="0">
                <a:srgbClr val="826300">
                  <a:alpha val="57000"/>
                </a:srgbClr>
              </a:gs>
              <a:gs pos="100000">
                <a:srgbClr val="826300"/>
              </a:gs>
            </a:gsLst>
            <a:lin ang="16200000" scaled="1"/>
          </a:gra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Action Button: Home 6">
            <a:hlinkClick r:id="rId3" action="ppaction://hlinksldjump" highlightClick="1"/>
          </p:cNvPr>
          <p:cNvSpPr/>
          <p:nvPr/>
        </p:nvSpPr>
        <p:spPr>
          <a:xfrm>
            <a:off x="11380763" y="-9604"/>
            <a:ext cx="811237" cy="710418"/>
          </a:xfrm>
          <a:prstGeom prst="actionButtonHome">
            <a:avLst/>
          </a:prstGeom>
          <a:solidFill>
            <a:schemeClr val="bg1">
              <a:alpha val="7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0" y="-54580"/>
            <a:ext cx="284244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60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Proyektor</a:t>
            </a:r>
            <a:endParaRPr lang="en-US" sz="6000" b="1" cap="none" spc="0" dirty="0">
              <a:ln w="3175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pic>
        <p:nvPicPr>
          <p:cNvPr id="9" name="Rumput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88851" y="6281269"/>
            <a:ext cx="7976037" cy="709354"/>
          </a:xfrm>
          <a:prstGeom prst="rect">
            <a:avLst/>
          </a:prstGeom>
        </p:spPr>
      </p:pic>
      <p:pic>
        <p:nvPicPr>
          <p:cNvPr id="10" name="Rumput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154648" y="6029630"/>
            <a:ext cx="5213576" cy="10668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7094" y="6570227"/>
            <a:ext cx="1551890" cy="4792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16710" y="5035824"/>
            <a:ext cx="1424989" cy="20141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15804" y="6033122"/>
            <a:ext cx="2854204" cy="12146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840736" y="6557510"/>
            <a:ext cx="1551890" cy="4792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107048" y="4722195"/>
            <a:ext cx="2309956" cy="23145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9761436" y="6189832"/>
            <a:ext cx="2854204" cy="121461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3440" y="5037594"/>
            <a:ext cx="641152" cy="44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9966924"/>
      </p:ext>
    </p:extLst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100000">
              <a:schemeClr val="accent1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334" b="-1"/>
          <a:stretch/>
        </p:blipFill>
        <p:spPr>
          <a:xfrm>
            <a:off x="1925054" y="0"/>
            <a:ext cx="1026694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25054" y="0"/>
            <a:ext cx="4170946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/>
          <p:cNvSpPr/>
          <p:nvPr/>
        </p:nvSpPr>
        <p:spPr>
          <a:xfrm>
            <a:off x="0" y="-32084"/>
            <a:ext cx="12192000" cy="970672"/>
          </a:xfrm>
          <a:prstGeom prst="rect">
            <a:avLst/>
          </a:prstGeom>
          <a:gradFill>
            <a:gsLst>
              <a:gs pos="0">
                <a:srgbClr val="826300">
                  <a:alpha val="57000"/>
                </a:srgbClr>
              </a:gs>
              <a:gs pos="100000">
                <a:srgbClr val="826300"/>
              </a:gs>
            </a:gsLst>
            <a:lin ang="16200000" scaled="1"/>
          </a:gra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Action Button: Home 6">
            <a:hlinkClick r:id="rId3" action="ppaction://hlinksldjump" highlightClick="1"/>
          </p:cNvPr>
          <p:cNvSpPr/>
          <p:nvPr/>
        </p:nvSpPr>
        <p:spPr>
          <a:xfrm>
            <a:off x="11380763" y="-9604"/>
            <a:ext cx="811237" cy="710418"/>
          </a:xfrm>
          <a:prstGeom prst="actionButtonHome">
            <a:avLst/>
          </a:prstGeom>
          <a:solidFill>
            <a:schemeClr val="bg1">
              <a:alpha val="7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1" y="-77075"/>
            <a:ext cx="235032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60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Speaker</a:t>
            </a:r>
            <a:endParaRPr lang="en-US" sz="6000" b="1" cap="none" spc="0" dirty="0">
              <a:ln w="3175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pic>
        <p:nvPicPr>
          <p:cNvPr id="9" name="Rumput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88851" y="6281269"/>
            <a:ext cx="7976037" cy="709354"/>
          </a:xfrm>
          <a:prstGeom prst="rect">
            <a:avLst/>
          </a:prstGeom>
        </p:spPr>
      </p:pic>
      <p:pic>
        <p:nvPicPr>
          <p:cNvPr id="10" name="Rumput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154648" y="6029630"/>
            <a:ext cx="5213576" cy="10668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7094" y="6570227"/>
            <a:ext cx="1551890" cy="4792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16710" y="5035824"/>
            <a:ext cx="1424989" cy="20141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15804" y="6033122"/>
            <a:ext cx="2854204" cy="12146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840736" y="6557510"/>
            <a:ext cx="1551890" cy="4792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107048" y="4722195"/>
            <a:ext cx="2309956" cy="23145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9761436" y="6189832"/>
            <a:ext cx="2854204" cy="121461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3440" y="5037594"/>
            <a:ext cx="641152" cy="44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7625856"/>
      </p:ext>
    </p:extLst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2638" y="0"/>
            <a:ext cx="11209361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74361" y="0"/>
            <a:ext cx="1903749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/>
          <p:cNvSpPr/>
          <p:nvPr/>
        </p:nvSpPr>
        <p:spPr>
          <a:xfrm>
            <a:off x="0" y="-32084"/>
            <a:ext cx="12192000" cy="970672"/>
          </a:xfrm>
          <a:prstGeom prst="rect">
            <a:avLst/>
          </a:prstGeom>
          <a:gradFill>
            <a:gsLst>
              <a:gs pos="0">
                <a:srgbClr val="826300">
                  <a:alpha val="57000"/>
                </a:srgbClr>
              </a:gs>
              <a:gs pos="100000">
                <a:srgbClr val="826300"/>
              </a:gs>
            </a:gsLst>
            <a:lin ang="16200000" scaled="1"/>
          </a:gra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Action Button: Home 6">
            <a:hlinkClick r:id="rId3" action="ppaction://hlinksldjump" highlightClick="1"/>
          </p:cNvPr>
          <p:cNvSpPr/>
          <p:nvPr/>
        </p:nvSpPr>
        <p:spPr>
          <a:xfrm>
            <a:off x="11380763" y="-9604"/>
            <a:ext cx="811237" cy="710418"/>
          </a:xfrm>
          <a:prstGeom prst="actionButtonHome">
            <a:avLst/>
          </a:prstGeom>
          <a:solidFill>
            <a:schemeClr val="bg1">
              <a:alpha val="7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0" y="-29170"/>
            <a:ext cx="422904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60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Teacher Profile</a:t>
            </a:r>
            <a:endParaRPr lang="en-US" sz="6000" b="1" cap="none" spc="0" dirty="0">
              <a:ln w="3175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50" y="892831"/>
            <a:ext cx="7513595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id-ID" sz="4800" spc="-15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Kelas ciber di bina oleh 9 orang guru, </a:t>
            </a:r>
          </a:p>
          <a:p>
            <a:pPr algn="just"/>
            <a:r>
              <a:rPr lang="id-ID" sz="4800" spc="-15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2 diantaranya memiliki tingkat pendidikan</a:t>
            </a:r>
          </a:p>
          <a:p>
            <a:pPr algn="just"/>
            <a:r>
              <a:rPr lang="id-ID" sz="4800" spc="-15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Strata 2 dan 7 diantaranya berpendidikan</a:t>
            </a:r>
          </a:p>
          <a:p>
            <a:pPr algn="just"/>
            <a:r>
              <a:rPr lang="id-ID" sz="4800" spc="-15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Strata 1 yang memiliki keahlian </a:t>
            </a:r>
          </a:p>
          <a:p>
            <a:pPr algn="just"/>
            <a:r>
              <a:rPr lang="id-ID" sz="4800" spc="-15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di bidangnya</a:t>
            </a:r>
          </a:p>
        </p:txBody>
      </p:sp>
      <p:sp>
        <p:nvSpPr>
          <p:cNvPr id="10" name="Rounded Rectangle 24"/>
          <p:cNvSpPr/>
          <p:nvPr/>
        </p:nvSpPr>
        <p:spPr>
          <a:xfrm>
            <a:off x="-32085" y="5740282"/>
            <a:ext cx="12256169" cy="1117718"/>
          </a:xfrm>
          <a:custGeom>
            <a:avLst/>
            <a:gdLst>
              <a:gd name="connsiteX0" fmla="*/ 0 w 12192001"/>
              <a:gd name="connsiteY0" fmla="*/ 0 h 796876"/>
              <a:gd name="connsiteX1" fmla="*/ 0 w 12192001"/>
              <a:gd name="connsiteY1" fmla="*/ 0 h 796876"/>
              <a:gd name="connsiteX2" fmla="*/ 12192001 w 12192001"/>
              <a:gd name="connsiteY2" fmla="*/ 0 h 796876"/>
              <a:gd name="connsiteX3" fmla="*/ 12192001 w 12192001"/>
              <a:gd name="connsiteY3" fmla="*/ 0 h 796876"/>
              <a:gd name="connsiteX4" fmla="*/ 12192001 w 12192001"/>
              <a:gd name="connsiteY4" fmla="*/ 796876 h 796876"/>
              <a:gd name="connsiteX5" fmla="*/ 12192001 w 12192001"/>
              <a:gd name="connsiteY5" fmla="*/ 796876 h 796876"/>
              <a:gd name="connsiteX6" fmla="*/ 0 w 12192001"/>
              <a:gd name="connsiteY6" fmla="*/ 796876 h 796876"/>
              <a:gd name="connsiteX7" fmla="*/ 0 w 12192001"/>
              <a:gd name="connsiteY7" fmla="*/ 796876 h 796876"/>
              <a:gd name="connsiteX8" fmla="*/ 0 w 12192001"/>
              <a:gd name="connsiteY8" fmla="*/ 0 h 796876"/>
              <a:gd name="connsiteX0" fmla="*/ 0 w 12192001"/>
              <a:gd name="connsiteY0" fmla="*/ 13250 h 810126"/>
              <a:gd name="connsiteX1" fmla="*/ 0 w 12192001"/>
              <a:gd name="connsiteY1" fmla="*/ 13250 h 810126"/>
              <a:gd name="connsiteX2" fmla="*/ 6096001 w 12192001"/>
              <a:gd name="connsiteY2" fmla="*/ 0 h 810126"/>
              <a:gd name="connsiteX3" fmla="*/ 12192001 w 12192001"/>
              <a:gd name="connsiteY3" fmla="*/ 13250 h 810126"/>
              <a:gd name="connsiteX4" fmla="*/ 12192001 w 12192001"/>
              <a:gd name="connsiteY4" fmla="*/ 13250 h 810126"/>
              <a:gd name="connsiteX5" fmla="*/ 12192001 w 12192001"/>
              <a:gd name="connsiteY5" fmla="*/ 810126 h 810126"/>
              <a:gd name="connsiteX6" fmla="*/ 12192001 w 12192001"/>
              <a:gd name="connsiteY6" fmla="*/ 810126 h 810126"/>
              <a:gd name="connsiteX7" fmla="*/ 0 w 12192001"/>
              <a:gd name="connsiteY7" fmla="*/ 810126 h 810126"/>
              <a:gd name="connsiteX8" fmla="*/ 0 w 12192001"/>
              <a:gd name="connsiteY8" fmla="*/ 810126 h 810126"/>
              <a:gd name="connsiteX9" fmla="*/ 0 w 12192001"/>
              <a:gd name="connsiteY9" fmla="*/ 13250 h 810126"/>
              <a:gd name="connsiteX0" fmla="*/ 0 w 12192001"/>
              <a:gd name="connsiteY0" fmla="*/ 0 h 796876"/>
              <a:gd name="connsiteX1" fmla="*/ 0 w 12192001"/>
              <a:gd name="connsiteY1" fmla="*/ 0 h 796876"/>
              <a:gd name="connsiteX2" fmla="*/ 6096001 w 12192001"/>
              <a:gd name="connsiteY2" fmla="*/ 516139 h 796876"/>
              <a:gd name="connsiteX3" fmla="*/ 12192001 w 12192001"/>
              <a:gd name="connsiteY3" fmla="*/ 0 h 796876"/>
              <a:gd name="connsiteX4" fmla="*/ 12192001 w 12192001"/>
              <a:gd name="connsiteY4" fmla="*/ 0 h 796876"/>
              <a:gd name="connsiteX5" fmla="*/ 12192001 w 12192001"/>
              <a:gd name="connsiteY5" fmla="*/ 796876 h 796876"/>
              <a:gd name="connsiteX6" fmla="*/ 12192001 w 12192001"/>
              <a:gd name="connsiteY6" fmla="*/ 796876 h 796876"/>
              <a:gd name="connsiteX7" fmla="*/ 0 w 12192001"/>
              <a:gd name="connsiteY7" fmla="*/ 796876 h 796876"/>
              <a:gd name="connsiteX8" fmla="*/ 0 w 12192001"/>
              <a:gd name="connsiteY8" fmla="*/ 796876 h 796876"/>
              <a:gd name="connsiteX9" fmla="*/ 0 w 12192001"/>
              <a:gd name="connsiteY9" fmla="*/ 0 h 796876"/>
              <a:gd name="connsiteX0" fmla="*/ 0 w 12208043"/>
              <a:gd name="connsiteY0" fmla="*/ 320842 h 1117718"/>
              <a:gd name="connsiteX1" fmla="*/ 0 w 12208043"/>
              <a:gd name="connsiteY1" fmla="*/ 320842 h 1117718"/>
              <a:gd name="connsiteX2" fmla="*/ 6096001 w 12208043"/>
              <a:gd name="connsiteY2" fmla="*/ 836981 h 1117718"/>
              <a:gd name="connsiteX3" fmla="*/ 12192001 w 12208043"/>
              <a:gd name="connsiteY3" fmla="*/ 320842 h 1117718"/>
              <a:gd name="connsiteX4" fmla="*/ 12208043 w 12208043"/>
              <a:gd name="connsiteY4" fmla="*/ 0 h 1117718"/>
              <a:gd name="connsiteX5" fmla="*/ 12192001 w 12208043"/>
              <a:gd name="connsiteY5" fmla="*/ 1117718 h 1117718"/>
              <a:gd name="connsiteX6" fmla="*/ 12192001 w 12208043"/>
              <a:gd name="connsiteY6" fmla="*/ 1117718 h 1117718"/>
              <a:gd name="connsiteX7" fmla="*/ 0 w 12208043"/>
              <a:gd name="connsiteY7" fmla="*/ 1117718 h 1117718"/>
              <a:gd name="connsiteX8" fmla="*/ 0 w 12208043"/>
              <a:gd name="connsiteY8" fmla="*/ 1117718 h 1117718"/>
              <a:gd name="connsiteX9" fmla="*/ 0 w 12208043"/>
              <a:gd name="connsiteY9" fmla="*/ 320842 h 1117718"/>
              <a:gd name="connsiteX0" fmla="*/ 0 w 12208043"/>
              <a:gd name="connsiteY0" fmla="*/ 320842 h 1117718"/>
              <a:gd name="connsiteX1" fmla="*/ 0 w 12208043"/>
              <a:gd name="connsiteY1" fmla="*/ 320842 h 1117718"/>
              <a:gd name="connsiteX2" fmla="*/ 6096001 w 12208043"/>
              <a:gd name="connsiteY2" fmla="*/ 836981 h 1117718"/>
              <a:gd name="connsiteX3" fmla="*/ 12208043 w 12208043"/>
              <a:gd name="connsiteY3" fmla="*/ 336884 h 1117718"/>
              <a:gd name="connsiteX4" fmla="*/ 12208043 w 12208043"/>
              <a:gd name="connsiteY4" fmla="*/ 0 h 1117718"/>
              <a:gd name="connsiteX5" fmla="*/ 12192001 w 12208043"/>
              <a:gd name="connsiteY5" fmla="*/ 1117718 h 1117718"/>
              <a:gd name="connsiteX6" fmla="*/ 12192001 w 12208043"/>
              <a:gd name="connsiteY6" fmla="*/ 1117718 h 1117718"/>
              <a:gd name="connsiteX7" fmla="*/ 0 w 12208043"/>
              <a:gd name="connsiteY7" fmla="*/ 1117718 h 1117718"/>
              <a:gd name="connsiteX8" fmla="*/ 0 w 12208043"/>
              <a:gd name="connsiteY8" fmla="*/ 1117718 h 1117718"/>
              <a:gd name="connsiteX9" fmla="*/ 0 w 12208043"/>
              <a:gd name="connsiteY9" fmla="*/ 320842 h 1117718"/>
              <a:gd name="connsiteX0" fmla="*/ 0 w 12208043"/>
              <a:gd name="connsiteY0" fmla="*/ 320842 h 1117718"/>
              <a:gd name="connsiteX1" fmla="*/ 0 w 12208043"/>
              <a:gd name="connsiteY1" fmla="*/ 320842 h 1117718"/>
              <a:gd name="connsiteX2" fmla="*/ 6096001 w 12208043"/>
              <a:gd name="connsiteY2" fmla="*/ 836981 h 1117718"/>
              <a:gd name="connsiteX3" fmla="*/ 12208043 w 12208043"/>
              <a:gd name="connsiteY3" fmla="*/ 336884 h 1117718"/>
              <a:gd name="connsiteX4" fmla="*/ 12208043 w 12208043"/>
              <a:gd name="connsiteY4" fmla="*/ 0 h 1117718"/>
              <a:gd name="connsiteX5" fmla="*/ 12192001 w 12208043"/>
              <a:gd name="connsiteY5" fmla="*/ 1117718 h 1117718"/>
              <a:gd name="connsiteX6" fmla="*/ 12192001 w 12208043"/>
              <a:gd name="connsiteY6" fmla="*/ 1117718 h 1117718"/>
              <a:gd name="connsiteX7" fmla="*/ 0 w 12208043"/>
              <a:gd name="connsiteY7" fmla="*/ 1117718 h 1117718"/>
              <a:gd name="connsiteX8" fmla="*/ 0 w 12208043"/>
              <a:gd name="connsiteY8" fmla="*/ 1117718 h 1117718"/>
              <a:gd name="connsiteX9" fmla="*/ 0 w 12208043"/>
              <a:gd name="connsiteY9" fmla="*/ 320842 h 1117718"/>
              <a:gd name="connsiteX0" fmla="*/ 32084 w 12208043"/>
              <a:gd name="connsiteY0" fmla="*/ 80210 h 1117718"/>
              <a:gd name="connsiteX1" fmla="*/ 0 w 12208043"/>
              <a:gd name="connsiteY1" fmla="*/ 320842 h 1117718"/>
              <a:gd name="connsiteX2" fmla="*/ 6096001 w 12208043"/>
              <a:gd name="connsiteY2" fmla="*/ 836981 h 1117718"/>
              <a:gd name="connsiteX3" fmla="*/ 12208043 w 12208043"/>
              <a:gd name="connsiteY3" fmla="*/ 336884 h 1117718"/>
              <a:gd name="connsiteX4" fmla="*/ 12208043 w 12208043"/>
              <a:gd name="connsiteY4" fmla="*/ 0 h 1117718"/>
              <a:gd name="connsiteX5" fmla="*/ 12192001 w 12208043"/>
              <a:gd name="connsiteY5" fmla="*/ 1117718 h 1117718"/>
              <a:gd name="connsiteX6" fmla="*/ 12192001 w 12208043"/>
              <a:gd name="connsiteY6" fmla="*/ 1117718 h 1117718"/>
              <a:gd name="connsiteX7" fmla="*/ 0 w 12208043"/>
              <a:gd name="connsiteY7" fmla="*/ 1117718 h 1117718"/>
              <a:gd name="connsiteX8" fmla="*/ 0 w 12208043"/>
              <a:gd name="connsiteY8" fmla="*/ 1117718 h 1117718"/>
              <a:gd name="connsiteX9" fmla="*/ 32084 w 12208043"/>
              <a:gd name="connsiteY9" fmla="*/ 80210 h 1117718"/>
              <a:gd name="connsiteX0" fmla="*/ 32084 w 12208043"/>
              <a:gd name="connsiteY0" fmla="*/ 80210 h 1117718"/>
              <a:gd name="connsiteX1" fmla="*/ 0 w 12208043"/>
              <a:gd name="connsiteY1" fmla="*/ 320842 h 1117718"/>
              <a:gd name="connsiteX2" fmla="*/ 6096001 w 12208043"/>
              <a:gd name="connsiteY2" fmla="*/ 836981 h 1117718"/>
              <a:gd name="connsiteX3" fmla="*/ 12208043 w 12208043"/>
              <a:gd name="connsiteY3" fmla="*/ 336884 h 1117718"/>
              <a:gd name="connsiteX4" fmla="*/ 12208043 w 12208043"/>
              <a:gd name="connsiteY4" fmla="*/ 0 h 1117718"/>
              <a:gd name="connsiteX5" fmla="*/ 12192001 w 12208043"/>
              <a:gd name="connsiteY5" fmla="*/ 1117718 h 1117718"/>
              <a:gd name="connsiteX6" fmla="*/ 12192001 w 12208043"/>
              <a:gd name="connsiteY6" fmla="*/ 1117718 h 1117718"/>
              <a:gd name="connsiteX7" fmla="*/ 0 w 12208043"/>
              <a:gd name="connsiteY7" fmla="*/ 1117718 h 1117718"/>
              <a:gd name="connsiteX8" fmla="*/ 0 w 12208043"/>
              <a:gd name="connsiteY8" fmla="*/ 1117718 h 1117718"/>
              <a:gd name="connsiteX9" fmla="*/ 32084 w 12208043"/>
              <a:gd name="connsiteY9" fmla="*/ 80210 h 1117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08043" h="1117718">
                <a:moveTo>
                  <a:pt x="32084" y="80210"/>
                </a:moveTo>
                <a:lnTo>
                  <a:pt x="0" y="320842"/>
                </a:lnTo>
                <a:cubicBezTo>
                  <a:pt x="2032000" y="348509"/>
                  <a:pt x="4064001" y="664935"/>
                  <a:pt x="6096001" y="836981"/>
                </a:cubicBezTo>
                <a:cubicBezTo>
                  <a:pt x="8133348" y="670282"/>
                  <a:pt x="10122570" y="343162"/>
                  <a:pt x="12208043" y="336884"/>
                </a:cubicBezTo>
                <a:lnTo>
                  <a:pt x="12208043" y="0"/>
                </a:lnTo>
                <a:lnTo>
                  <a:pt x="12192001" y="1117718"/>
                </a:lnTo>
                <a:lnTo>
                  <a:pt x="12192001" y="1117718"/>
                </a:lnTo>
                <a:lnTo>
                  <a:pt x="0" y="1117718"/>
                </a:lnTo>
                <a:lnTo>
                  <a:pt x="0" y="1117718"/>
                </a:lnTo>
                <a:lnTo>
                  <a:pt x="32084" y="80210"/>
                </a:lnTo>
                <a:close/>
              </a:path>
            </a:pathLst>
          </a:cu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pic>
        <p:nvPicPr>
          <p:cNvPr id="11" name="Rumput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88851" y="6281269"/>
            <a:ext cx="7976037" cy="709354"/>
          </a:xfrm>
          <a:prstGeom prst="rect">
            <a:avLst/>
          </a:prstGeom>
        </p:spPr>
      </p:pic>
      <p:pic>
        <p:nvPicPr>
          <p:cNvPr id="12" name="Rumput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154648" y="6029630"/>
            <a:ext cx="5213576" cy="106688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7094" y="6570227"/>
            <a:ext cx="1551890" cy="4792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16710" y="5035824"/>
            <a:ext cx="1424989" cy="201411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15804" y="6033122"/>
            <a:ext cx="2854204" cy="121461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840736" y="6557510"/>
            <a:ext cx="1551890" cy="4792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107048" y="4722195"/>
            <a:ext cx="2309956" cy="23145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9761436" y="6189832"/>
            <a:ext cx="2854204" cy="121461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3440" y="5037594"/>
            <a:ext cx="641152" cy="44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32436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9000">
              <a:srgbClr val="826300">
                <a:alpha val="0"/>
              </a:srgbClr>
            </a:gs>
            <a:gs pos="100000">
              <a:srgbClr val="826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18855">
            <a:off x="168743" y="147247"/>
            <a:ext cx="5834306" cy="4851686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0" y="4496411"/>
            <a:ext cx="5977719" cy="100518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800" dirty="0"/>
          </a:p>
        </p:txBody>
      </p:sp>
      <p:sp>
        <p:nvSpPr>
          <p:cNvPr id="9" name="Rectangle 5"/>
          <p:cNvSpPr/>
          <p:nvPr/>
        </p:nvSpPr>
        <p:spPr>
          <a:xfrm>
            <a:off x="291889" y="3545678"/>
            <a:ext cx="747594" cy="3535671"/>
          </a:xfrm>
          <a:custGeom>
            <a:avLst/>
            <a:gdLst>
              <a:gd name="connsiteX0" fmla="*/ 0 w 668741"/>
              <a:gd name="connsiteY0" fmla="*/ 0 h 3392487"/>
              <a:gd name="connsiteX1" fmla="*/ 668741 w 668741"/>
              <a:gd name="connsiteY1" fmla="*/ 0 h 3392487"/>
              <a:gd name="connsiteX2" fmla="*/ 668741 w 668741"/>
              <a:gd name="connsiteY2" fmla="*/ 3392487 h 3392487"/>
              <a:gd name="connsiteX3" fmla="*/ 0 w 668741"/>
              <a:gd name="connsiteY3" fmla="*/ 3392487 h 3392487"/>
              <a:gd name="connsiteX4" fmla="*/ 0 w 668741"/>
              <a:gd name="connsiteY4" fmla="*/ 0 h 3392487"/>
              <a:gd name="connsiteX0" fmla="*/ 0 w 668741"/>
              <a:gd name="connsiteY0" fmla="*/ 109182 h 3501669"/>
              <a:gd name="connsiteX1" fmla="*/ 668741 w 668741"/>
              <a:gd name="connsiteY1" fmla="*/ 109182 h 3501669"/>
              <a:gd name="connsiteX2" fmla="*/ 668741 w 668741"/>
              <a:gd name="connsiteY2" fmla="*/ 3501669 h 3501669"/>
              <a:gd name="connsiteX3" fmla="*/ 0 w 668741"/>
              <a:gd name="connsiteY3" fmla="*/ 3501669 h 3501669"/>
              <a:gd name="connsiteX4" fmla="*/ 0 w 668741"/>
              <a:gd name="connsiteY4" fmla="*/ 109182 h 3501669"/>
              <a:gd name="connsiteX0" fmla="*/ 0 w 668741"/>
              <a:gd name="connsiteY0" fmla="*/ 82528 h 3475015"/>
              <a:gd name="connsiteX1" fmla="*/ 668741 w 668741"/>
              <a:gd name="connsiteY1" fmla="*/ 82528 h 3475015"/>
              <a:gd name="connsiteX2" fmla="*/ 668741 w 668741"/>
              <a:gd name="connsiteY2" fmla="*/ 3475015 h 3475015"/>
              <a:gd name="connsiteX3" fmla="*/ 0 w 668741"/>
              <a:gd name="connsiteY3" fmla="*/ 3475015 h 3475015"/>
              <a:gd name="connsiteX4" fmla="*/ 0 w 668741"/>
              <a:gd name="connsiteY4" fmla="*/ 82528 h 3475015"/>
              <a:gd name="connsiteX0" fmla="*/ 78853 w 747594"/>
              <a:gd name="connsiteY0" fmla="*/ 82528 h 3475015"/>
              <a:gd name="connsiteX1" fmla="*/ 747594 w 747594"/>
              <a:gd name="connsiteY1" fmla="*/ 82528 h 3475015"/>
              <a:gd name="connsiteX2" fmla="*/ 747594 w 747594"/>
              <a:gd name="connsiteY2" fmla="*/ 3475015 h 3475015"/>
              <a:gd name="connsiteX3" fmla="*/ 78853 w 747594"/>
              <a:gd name="connsiteY3" fmla="*/ 3475015 h 3475015"/>
              <a:gd name="connsiteX4" fmla="*/ 78853 w 747594"/>
              <a:gd name="connsiteY4" fmla="*/ 82528 h 3475015"/>
              <a:gd name="connsiteX0" fmla="*/ 78853 w 747594"/>
              <a:gd name="connsiteY0" fmla="*/ 82528 h 3535671"/>
              <a:gd name="connsiteX1" fmla="*/ 747594 w 747594"/>
              <a:gd name="connsiteY1" fmla="*/ 82528 h 3535671"/>
              <a:gd name="connsiteX2" fmla="*/ 747594 w 747594"/>
              <a:gd name="connsiteY2" fmla="*/ 3475015 h 3535671"/>
              <a:gd name="connsiteX3" fmla="*/ 78853 w 747594"/>
              <a:gd name="connsiteY3" fmla="*/ 3475015 h 3535671"/>
              <a:gd name="connsiteX4" fmla="*/ 78853 w 747594"/>
              <a:gd name="connsiteY4" fmla="*/ 82528 h 3535671"/>
              <a:gd name="connsiteX0" fmla="*/ 78853 w 747594"/>
              <a:gd name="connsiteY0" fmla="*/ 82528 h 3535671"/>
              <a:gd name="connsiteX1" fmla="*/ 747594 w 747594"/>
              <a:gd name="connsiteY1" fmla="*/ 82528 h 3535671"/>
              <a:gd name="connsiteX2" fmla="*/ 747594 w 747594"/>
              <a:gd name="connsiteY2" fmla="*/ 3475015 h 3535671"/>
              <a:gd name="connsiteX3" fmla="*/ 78853 w 747594"/>
              <a:gd name="connsiteY3" fmla="*/ 3475015 h 3535671"/>
              <a:gd name="connsiteX4" fmla="*/ 78853 w 747594"/>
              <a:gd name="connsiteY4" fmla="*/ 82528 h 3535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7594" h="3535671">
                <a:moveTo>
                  <a:pt x="78853" y="82528"/>
                </a:moveTo>
                <a:cubicBezTo>
                  <a:pt x="424597" y="232654"/>
                  <a:pt x="497384" y="-163132"/>
                  <a:pt x="747594" y="82528"/>
                </a:cubicBezTo>
                <a:cubicBezTo>
                  <a:pt x="747594" y="1213357"/>
                  <a:pt x="488287" y="2289595"/>
                  <a:pt x="747594" y="3475015"/>
                </a:cubicBezTo>
                <a:cubicBezTo>
                  <a:pt x="524680" y="3475015"/>
                  <a:pt x="342711" y="3611493"/>
                  <a:pt x="78853" y="3475015"/>
                </a:cubicBezTo>
                <a:cubicBezTo>
                  <a:pt x="78853" y="2344186"/>
                  <a:pt x="-98568" y="1308891"/>
                  <a:pt x="78853" y="82528"/>
                </a:cubicBezTo>
                <a:close/>
              </a:path>
            </a:pathLst>
          </a:custGeom>
          <a:blipFill>
            <a:blip r:embed="rId3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Oval 7"/>
          <p:cNvSpPr/>
          <p:nvPr/>
        </p:nvSpPr>
        <p:spPr>
          <a:xfrm>
            <a:off x="549680" y="4830923"/>
            <a:ext cx="232011" cy="2593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Rounded Rectangle 9"/>
          <p:cNvSpPr/>
          <p:nvPr/>
        </p:nvSpPr>
        <p:spPr>
          <a:xfrm>
            <a:off x="5977719" y="4511616"/>
            <a:ext cx="6214281" cy="100518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Rectangle 5"/>
          <p:cNvSpPr/>
          <p:nvPr/>
        </p:nvSpPr>
        <p:spPr>
          <a:xfrm>
            <a:off x="7636842" y="3545677"/>
            <a:ext cx="747594" cy="3535671"/>
          </a:xfrm>
          <a:custGeom>
            <a:avLst/>
            <a:gdLst>
              <a:gd name="connsiteX0" fmla="*/ 0 w 668741"/>
              <a:gd name="connsiteY0" fmla="*/ 0 h 3392487"/>
              <a:gd name="connsiteX1" fmla="*/ 668741 w 668741"/>
              <a:gd name="connsiteY1" fmla="*/ 0 h 3392487"/>
              <a:gd name="connsiteX2" fmla="*/ 668741 w 668741"/>
              <a:gd name="connsiteY2" fmla="*/ 3392487 h 3392487"/>
              <a:gd name="connsiteX3" fmla="*/ 0 w 668741"/>
              <a:gd name="connsiteY3" fmla="*/ 3392487 h 3392487"/>
              <a:gd name="connsiteX4" fmla="*/ 0 w 668741"/>
              <a:gd name="connsiteY4" fmla="*/ 0 h 3392487"/>
              <a:gd name="connsiteX0" fmla="*/ 0 w 668741"/>
              <a:gd name="connsiteY0" fmla="*/ 109182 h 3501669"/>
              <a:gd name="connsiteX1" fmla="*/ 668741 w 668741"/>
              <a:gd name="connsiteY1" fmla="*/ 109182 h 3501669"/>
              <a:gd name="connsiteX2" fmla="*/ 668741 w 668741"/>
              <a:gd name="connsiteY2" fmla="*/ 3501669 h 3501669"/>
              <a:gd name="connsiteX3" fmla="*/ 0 w 668741"/>
              <a:gd name="connsiteY3" fmla="*/ 3501669 h 3501669"/>
              <a:gd name="connsiteX4" fmla="*/ 0 w 668741"/>
              <a:gd name="connsiteY4" fmla="*/ 109182 h 3501669"/>
              <a:gd name="connsiteX0" fmla="*/ 0 w 668741"/>
              <a:gd name="connsiteY0" fmla="*/ 82528 h 3475015"/>
              <a:gd name="connsiteX1" fmla="*/ 668741 w 668741"/>
              <a:gd name="connsiteY1" fmla="*/ 82528 h 3475015"/>
              <a:gd name="connsiteX2" fmla="*/ 668741 w 668741"/>
              <a:gd name="connsiteY2" fmla="*/ 3475015 h 3475015"/>
              <a:gd name="connsiteX3" fmla="*/ 0 w 668741"/>
              <a:gd name="connsiteY3" fmla="*/ 3475015 h 3475015"/>
              <a:gd name="connsiteX4" fmla="*/ 0 w 668741"/>
              <a:gd name="connsiteY4" fmla="*/ 82528 h 3475015"/>
              <a:gd name="connsiteX0" fmla="*/ 78853 w 747594"/>
              <a:gd name="connsiteY0" fmla="*/ 82528 h 3475015"/>
              <a:gd name="connsiteX1" fmla="*/ 747594 w 747594"/>
              <a:gd name="connsiteY1" fmla="*/ 82528 h 3475015"/>
              <a:gd name="connsiteX2" fmla="*/ 747594 w 747594"/>
              <a:gd name="connsiteY2" fmla="*/ 3475015 h 3475015"/>
              <a:gd name="connsiteX3" fmla="*/ 78853 w 747594"/>
              <a:gd name="connsiteY3" fmla="*/ 3475015 h 3475015"/>
              <a:gd name="connsiteX4" fmla="*/ 78853 w 747594"/>
              <a:gd name="connsiteY4" fmla="*/ 82528 h 3475015"/>
              <a:gd name="connsiteX0" fmla="*/ 78853 w 747594"/>
              <a:gd name="connsiteY0" fmla="*/ 82528 h 3535671"/>
              <a:gd name="connsiteX1" fmla="*/ 747594 w 747594"/>
              <a:gd name="connsiteY1" fmla="*/ 82528 h 3535671"/>
              <a:gd name="connsiteX2" fmla="*/ 747594 w 747594"/>
              <a:gd name="connsiteY2" fmla="*/ 3475015 h 3535671"/>
              <a:gd name="connsiteX3" fmla="*/ 78853 w 747594"/>
              <a:gd name="connsiteY3" fmla="*/ 3475015 h 3535671"/>
              <a:gd name="connsiteX4" fmla="*/ 78853 w 747594"/>
              <a:gd name="connsiteY4" fmla="*/ 82528 h 3535671"/>
              <a:gd name="connsiteX0" fmla="*/ 78853 w 747594"/>
              <a:gd name="connsiteY0" fmla="*/ 82528 h 3535671"/>
              <a:gd name="connsiteX1" fmla="*/ 747594 w 747594"/>
              <a:gd name="connsiteY1" fmla="*/ 82528 h 3535671"/>
              <a:gd name="connsiteX2" fmla="*/ 747594 w 747594"/>
              <a:gd name="connsiteY2" fmla="*/ 3475015 h 3535671"/>
              <a:gd name="connsiteX3" fmla="*/ 78853 w 747594"/>
              <a:gd name="connsiteY3" fmla="*/ 3475015 h 3535671"/>
              <a:gd name="connsiteX4" fmla="*/ 78853 w 747594"/>
              <a:gd name="connsiteY4" fmla="*/ 82528 h 3535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7594" h="3535671">
                <a:moveTo>
                  <a:pt x="78853" y="82528"/>
                </a:moveTo>
                <a:cubicBezTo>
                  <a:pt x="424597" y="232654"/>
                  <a:pt x="497384" y="-163132"/>
                  <a:pt x="747594" y="82528"/>
                </a:cubicBezTo>
                <a:cubicBezTo>
                  <a:pt x="747594" y="1213357"/>
                  <a:pt x="488287" y="2289595"/>
                  <a:pt x="747594" y="3475015"/>
                </a:cubicBezTo>
                <a:cubicBezTo>
                  <a:pt x="524680" y="3475015"/>
                  <a:pt x="342711" y="3611493"/>
                  <a:pt x="78853" y="3475015"/>
                </a:cubicBezTo>
                <a:cubicBezTo>
                  <a:pt x="78853" y="2344186"/>
                  <a:pt x="-98568" y="1308891"/>
                  <a:pt x="78853" y="82528"/>
                </a:cubicBezTo>
                <a:close/>
              </a:path>
            </a:pathLst>
          </a:custGeom>
          <a:blipFill>
            <a:blip r:embed="rId3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Oval 6"/>
          <p:cNvSpPr/>
          <p:nvPr/>
        </p:nvSpPr>
        <p:spPr>
          <a:xfrm>
            <a:off x="7858052" y="4869347"/>
            <a:ext cx="232011" cy="2593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1" name="Rectangle 5"/>
          <p:cNvSpPr/>
          <p:nvPr/>
        </p:nvSpPr>
        <p:spPr>
          <a:xfrm>
            <a:off x="11444406" y="3545677"/>
            <a:ext cx="747594" cy="3535671"/>
          </a:xfrm>
          <a:custGeom>
            <a:avLst/>
            <a:gdLst>
              <a:gd name="connsiteX0" fmla="*/ 0 w 668741"/>
              <a:gd name="connsiteY0" fmla="*/ 0 h 3392487"/>
              <a:gd name="connsiteX1" fmla="*/ 668741 w 668741"/>
              <a:gd name="connsiteY1" fmla="*/ 0 h 3392487"/>
              <a:gd name="connsiteX2" fmla="*/ 668741 w 668741"/>
              <a:gd name="connsiteY2" fmla="*/ 3392487 h 3392487"/>
              <a:gd name="connsiteX3" fmla="*/ 0 w 668741"/>
              <a:gd name="connsiteY3" fmla="*/ 3392487 h 3392487"/>
              <a:gd name="connsiteX4" fmla="*/ 0 w 668741"/>
              <a:gd name="connsiteY4" fmla="*/ 0 h 3392487"/>
              <a:gd name="connsiteX0" fmla="*/ 0 w 668741"/>
              <a:gd name="connsiteY0" fmla="*/ 109182 h 3501669"/>
              <a:gd name="connsiteX1" fmla="*/ 668741 w 668741"/>
              <a:gd name="connsiteY1" fmla="*/ 109182 h 3501669"/>
              <a:gd name="connsiteX2" fmla="*/ 668741 w 668741"/>
              <a:gd name="connsiteY2" fmla="*/ 3501669 h 3501669"/>
              <a:gd name="connsiteX3" fmla="*/ 0 w 668741"/>
              <a:gd name="connsiteY3" fmla="*/ 3501669 h 3501669"/>
              <a:gd name="connsiteX4" fmla="*/ 0 w 668741"/>
              <a:gd name="connsiteY4" fmla="*/ 109182 h 3501669"/>
              <a:gd name="connsiteX0" fmla="*/ 0 w 668741"/>
              <a:gd name="connsiteY0" fmla="*/ 82528 h 3475015"/>
              <a:gd name="connsiteX1" fmla="*/ 668741 w 668741"/>
              <a:gd name="connsiteY1" fmla="*/ 82528 h 3475015"/>
              <a:gd name="connsiteX2" fmla="*/ 668741 w 668741"/>
              <a:gd name="connsiteY2" fmla="*/ 3475015 h 3475015"/>
              <a:gd name="connsiteX3" fmla="*/ 0 w 668741"/>
              <a:gd name="connsiteY3" fmla="*/ 3475015 h 3475015"/>
              <a:gd name="connsiteX4" fmla="*/ 0 w 668741"/>
              <a:gd name="connsiteY4" fmla="*/ 82528 h 3475015"/>
              <a:gd name="connsiteX0" fmla="*/ 78853 w 747594"/>
              <a:gd name="connsiteY0" fmla="*/ 82528 h 3475015"/>
              <a:gd name="connsiteX1" fmla="*/ 747594 w 747594"/>
              <a:gd name="connsiteY1" fmla="*/ 82528 h 3475015"/>
              <a:gd name="connsiteX2" fmla="*/ 747594 w 747594"/>
              <a:gd name="connsiteY2" fmla="*/ 3475015 h 3475015"/>
              <a:gd name="connsiteX3" fmla="*/ 78853 w 747594"/>
              <a:gd name="connsiteY3" fmla="*/ 3475015 h 3475015"/>
              <a:gd name="connsiteX4" fmla="*/ 78853 w 747594"/>
              <a:gd name="connsiteY4" fmla="*/ 82528 h 3475015"/>
              <a:gd name="connsiteX0" fmla="*/ 78853 w 747594"/>
              <a:gd name="connsiteY0" fmla="*/ 82528 h 3535671"/>
              <a:gd name="connsiteX1" fmla="*/ 747594 w 747594"/>
              <a:gd name="connsiteY1" fmla="*/ 82528 h 3535671"/>
              <a:gd name="connsiteX2" fmla="*/ 747594 w 747594"/>
              <a:gd name="connsiteY2" fmla="*/ 3475015 h 3535671"/>
              <a:gd name="connsiteX3" fmla="*/ 78853 w 747594"/>
              <a:gd name="connsiteY3" fmla="*/ 3475015 h 3535671"/>
              <a:gd name="connsiteX4" fmla="*/ 78853 w 747594"/>
              <a:gd name="connsiteY4" fmla="*/ 82528 h 3535671"/>
              <a:gd name="connsiteX0" fmla="*/ 78853 w 747594"/>
              <a:gd name="connsiteY0" fmla="*/ 82528 h 3535671"/>
              <a:gd name="connsiteX1" fmla="*/ 747594 w 747594"/>
              <a:gd name="connsiteY1" fmla="*/ 82528 h 3535671"/>
              <a:gd name="connsiteX2" fmla="*/ 747594 w 747594"/>
              <a:gd name="connsiteY2" fmla="*/ 3475015 h 3535671"/>
              <a:gd name="connsiteX3" fmla="*/ 78853 w 747594"/>
              <a:gd name="connsiteY3" fmla="*/ 3475015 h 3535671"/>
              <a:gd name="connsiteX4" fmla="*/ 78853 w 747594"/>
              <a:gd name="connsiteY4" fmla="*/ 82528 h 3535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7594" h="3535671">
                <a:moveTo>
                  <a:pt x="78853" y="82528"/>
                </a:moveTo>
                <a:cubicBezTo>
                  <a:pt x="424597" y="232654"/>
                  <a:pt x="497384" y="-163132"/>
                  <a:pt x="747594" y="82528"/>
                </a:cubicBezTo>
                <a:cubicBezTo>
                  <a:pt x="747594" y="1213357"/>
                  <a:pt x="488287" y="2289595"/>
                  <a:pt x="747594" y="3475015"/>
                </a:cubicBezTo>
                <a:cubicBezTo>
                  <a:pt x="524680" y="3475015"/>
                  <a:pt x="342711" y="3611493"/>
                  <a:pt x="78853" y="3475015"/>
                </a:cubicBezTo>
                <a:cubicBezTo>
                  <a:pt x="78853" y="2344186"/>
                  <a:pt x="-98568" y="1308891"/>
                  <a:pt x="78853" y="82528"/>
                </a:cubicBezTo>
                <a:close/>
              </a:path>
            </a:pathLst>
          </a:custGeom>
          <a:blipFill>
            <a:blip r:embed="rId3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2" name="Oval 11"/>
          <p:cNvSpPr/>
          <p:nvPr/>
        </p:nvSpPr>
        <p:spPr>
          <a:xfrm>
            <a:off x="11702197" y="4830923"/>
            <a:ext cx="232011" cy="2593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ectangle 5"/>
          <p:cNvSpPr/>
          <p:nvPr/>
        </p:nvSpPr>
        <p:spPr>
          <a:xfrm>
            <a:off x="4274366" y="3545678"/>
            <a:ext cx="747594" cy="3535671"/>
          </a:xfrm>
          <a:custGeom>
            <a:avLst/>
            <a:gdLst>
              <a:gd name="connsiteX0" fmla="*/ 0 w 668741"/>
              <a:gd name="connsiteY0" fmla="*/ 0 h 3392487"/>
              <a:gd name="connsiteX1" fmla="*/ 668741 w 668741"/>
              <a:gd name="connsiteY1" fmla="*/ 0 h 3392487"/>
              <a:gd name="connsiteX2" fmla="*/ 668741 w 668741"/>
              <a:gd name="connsiteY2" fmla="*/ 3392487 h 3392487"/>
              <a:gd name="connsiteX3" fmla="*/ 0 w 668741"/>
              <a:gd name="connsiteY3" fmla="*/ 3392487 h 3392487"/>
              <a:gd name="connsiteX4" fmla="*/ 0 w 668741"/>
              <a:gd name="connsiteY4" fmla="*/ 0 h 3392487"/>
              <a:gd name="connsiteX0" fmla="*/ 0 w 668741"/>
              <a:gd name="connsiteY0" fmla="*/ 109182 h 3501669"/>
              <a:gd name="connsiteX1" fmla="*/ 668741 w 668741"/>
              <a:gd name="connsiteY1" fmla="*/ 109182 h 3501669"/>
              <a:gd name="connsiteX2" fmla="*/ 668741 w 668741"/>
              <a:gd name="connsiteY2" fmla="*/ 3501669 h 3501669"/>
              <a:gd name="connsiteX3" fmla="*/ 0 w 668741"/>
              <a:gd name="connsiteY3" fmla="*/ 3501669 h 3501669"/>
              <a:gd name="connsiteX4" fmla="*/ 0 w 668741"/>
              <a:gd name="connsiteY4" fmla="*/ 109182 h 3501669"/>
              <a:gd name="connsiteX0" fmla="*/ 0 w 668741"/>
              <a:gd name="connsiteY0" fmla="*/ 82528 h 3475015"/>
              <a:gd name="connsiteX1" fmla="*/ 668741 w 668741"/>
              <a:gd name="connsiteY1" fmla="*/ 82528 h 3475015"/>
              <a:gd name="connsiteX2" fmla="*/ 668741 w 668741"/>
              <a:gd name="connsiteY2" fmla="*/ 3475015 h 3475015"/>
              <a:gd name="connsiteX3" fmla="*/ 0 w 668741"/>
              <a:gd name="connsiteY3" fmla="*/ 3475015 h 3475015"/>
              <a:gd name="connsiteX4" fmla="*/ 0 w 668741"/>
              <a:gd name="connsiteY4" fmla="*/ 82528 h 3475015"/>
              <a:gd name="connsiteX0" fmla="*/ 78853 w 747594"/>
              <a:gd name="connsiteY0" fmla="*/ 82528 h 3475015"/>
              <a:gd name="connsiteX1" fmla="*/ 747594 w 747594"/>
              <a:gd name="connsiteY1" fmla="*/ 82528 h 3475015"/>
              <a:gd name="connsiteX2" fmla="*/ 747594 w 747594"/>
              <a:gd name="connsiteY2" fmla="*/ 3475015 h 3475015"/>
              <a:gd name="connsiteX3" fmla="*/ 78853 w 747594"/>
              <a:gd name="connsiteY3" fmla="*/ 3475015 h 3475015"/>
              <a:gd name="connsiteX4" fmla="*/ 78853 w 747594"/>
              <a:gd name="connsiteY4" fmla="*/ 82528 h 3475015"/>
              <a:gd name="connsiteX0" fmla="*/ 78853 w 747594"/>
              <a:gd name="connsiteY0" fmla="*/ 82528 h 3535671"/>
              <a:gd name="connsiteX1" fmla="*/ 747594 w 747594"/>
              <a:gd name="connsiteY1" fmla="*/ 82528 h 3535671"/>
              <a:gd name="connsiteX2" fmla="*/ 747594 w 747594"/>
              <a:gd name="connsiteY2" fmla="*/ 3475015 h 3535671"/>
              <a:gd name="connsiteX3" fmla="*/ 78853 w 747594"/>
              <a:gd name="connsiteY3" fmla="*/ 3475015 h 3535671"/>
              <a:gd name="connsiteX4" fmla="*/ 78853 w 747594"/>
              <a:gd name="connsiteY4" fmla="*/ 82528 h 3535671"/>
              <a:gd name="connsiteX0" fmla="*/ 78853 w 747594"/>
              <a:gd name="connsiteY0" fmla="*/ 82528 h 3535671"/>
              <a:gd name="connsiteX1" fmla="*/ 747594 w 747594"/>
              <a:gd name="connsiteY1" fmla="*/ 82528 h 3535671"/>
              <a:gd name="connsiteX2" fmla="*/ 747594 w 747594"/>
              <a:gd name="connsiteY2" fmla="*/ 3475015 h 3535671"/>
              <a:gd name="connsiteX3" fmla="*/ 78853 w 747594"/>
              <a:gd name="connsiteY3" fmla="*/ 3475015 h 3535671"/>
              <a:gd name="connsiteX4" fmla="*/ 78853 w 747594"/>
              <a:gd name="connsiteY4" fmla="*/ 82528 h 3535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7594" h="3535671">
                <a:moveTo>
                  <a:pt x="78853" y="82528"/>
                </a:moveTo>
                <a:cubicBezTo>
                  <a:pt x="424597" y="232654"/>
                  <a:pt x="497384" y="-163132"/>
                  <a:pt x="747594" y="82528"/>
                </a:cubicBezTo>
                <a:cubicBezTo>
                  <a:pt x="747594" y="1213357"/>
                  <a:pt x="488287" y="2289595"/>
                  <a:pt x="747594" y="3475015"/>
                </a:cubicBezTo>
                <a:cubicBezTo>
                  <a:pt x="524680" y="3475015"/>
                  <a:pt x="342711" y="3611493"/>
                  <a:pt x="78853" y="3475015"/>
                </a:cubicBezTo>
                <a:cubicBezTo>
                  <a:pt x="78853" y="2344186"/>
                  <a:pt x="-98568" y="1308891"/>
                  <a:pt x="78853" y="82528"/>
                </a:cubicBezTo>
                <a:close/>
              </a:path>
            </a:pathLst>
          </a:custGeom>
          <a:blipFill>
            <a:blip r:embed="rId3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Oval 13"/>
          <p:cNvSpPr/>
          <p:nvPr/>
        </p:nvSpPr>
        <p:spPr>
          <a:xfrm>
            <a:off x="4532157" y="4869347"/>
            <a:ext cx="232011" cy="2593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5" name="Rounded Rectangle 24"/>
          <p:cNvSpPr/>
          <p:nvPr/>
        </p:nvSpPr>
        <p:spPr>
          <a:xfrm>
            <a:off x="-32085" y="5516796"/>
            <a:ext cx="12256169" cy="1341204"/>
          </a:xfrm>
          <a:custGeom>
            <a:avLst/>
            <a:gdLst>
              <a:gd name="connsiteX0" fmla="*/ 0 w 12192001"/>
              <a:gd name="connsiteY0" fmla="*/ 0 h 796876"/>
              <a:gd name="connsiteX1" fmla="*/ 0 w 12192001"/>
              <a:gd name="connsiteY1" fmla="*/ 0 h 796876"/>
              <a:gd name="connsiteX2" fmla="*/ 12192001 w 12192001"/>
              <a:gd name="connsiteY2" fmla="*/ 0 h 796876"/>
              <a:gd name="connsiteX3" fmla="*/ 12192001 w 12192001"/>
              <a:gd name="connsiteY3" fmla="*/ 0 h 796876"/>
              <a:gd name="connsiteX4" fmla="*/ 12192001 w 12192001"/>
              <a:gd name="connsiteY4" fmla="*/ 796876 h 796876"/>
              <a:gd name="connsiteX5" fmla="*/ 12192001 w 12192001"/>
              <a:gd name="connsiteY5" fmla="*/ 796876 h 796876"/>
              <a:gd name="connsiteX6" fmla="*/ 0 w 12192001"/>
              <a:gd name="connsiteY6" fmla="*/ 796876 h 796876"/>
              <a:gd name="connsiteX7" fmla="*/ 0 w 12192001"/>
              <a:gd name="connsiteY7" fmla="*/ 796876 h 796876"/>
              <a:gd name="connsiteX8" fmla="*/ 0 w 12192001"/>
              <a:gd name="connsiteY8" fmla="*/ 0 h 796876"/>
              <a:gd name="connsiteX0" fmla="*/ 0 w 12192001"/>
              <a:gd name="connsiteY0" fmla="*/ 13250 h 810126"/>
              <a:gd name="connsiteX1" fmla="*/ 0 w 12192001"/>
              <a:gd name="connsiteY1" fmla="*/ 13250 h 810126"/>
              <a:gd name="connsiteX2" fmla="*/ 6096001 w 12192001"/>
              <a:gd name="connsiteY2" fmla="*/ 0 h 810126"/>
              <a:gd name="connsiteX3" fmla="*/ 12192001 w 12192001"/>
              <a:gd name="connsiteY3" fmla="*/ 13250 h 810126"/>
              <a:gd name="connsiteX4" fmla="*/ 12192001 w 12192001"/>
              <a:gd name="connsiteY4" fmla="*/ 13250 h 810126"/>
              <a:gd name="connsiteX5" fmla="*/ 12192001 w 12192001"/>
              <a:gd name="connsiteY5" fmla="*/ 810126 h 810126"/>
              <a:gd name="connsiteX6" fmla="*/ 12192001 w 12192001"/>
              <a:gd name="connsiteY6" fmla="*/ 810126 h 810126"/>
              <a:gd name="connsiteX7" fmla="*/ 0 w 12192001"/>
              <a:gd name="connsiteY7" fmla="*/ 810126 h 810126"/>
              <a:gd name="connsiteX8" fmla="*/ 0 w 12192001"/>
              <a:gd name="connsiteY8" fmla="*/ 810126 h 810126"/>
              <a:gd name="connsiteX9" fmla="*/ 0 w 12192001"/>
              <a:gd name="connsiteY9" fmla="*/ 13250 h 810126"/>
              <a:gd name="connsiteX0" fmla="*/ 0 w 12192001"/>
              <a:gd name="connsiteY0" fmla="*/ 0 h 796876"/>
              <a:gd name="connsiteX1" fmla="*/ 0 w 12192001"/>
              <a:gd name="connsiteY1" fmla="*/ 0 h 796876"/>
              <a:gd name="connsiteX2" fmla="*/ 6096001 w 12192001"/>
              <a:gd name="connsiteY2" fmla="*/ 516139 h 796876"/>
              <a:gd name="connsiteX3" fmla="*/ 12192001 w 12192001"/>
              <a:gd name="connsiteY3" fmla="*/ 0 h 796876"/>
              <a:gd name="connsiteX4" fmla="*/ 12192001 w 12192001"/>
              <a:gd name="connsiteY4" fmla="*/ 0 h 796876"/>
              <a:gd name="connsiteX5" fmla="*/ 12192001 w 12192001"/>
              <a:gd name="connsiteY5" fmla="*/ 796876 h 796876"/>
              <a:gd name="connsiteX6" fmla="*/ 12192001 w 12192001"/>
              <a:gd name="connsiteY6" fmla="*/ 796876 h 796876"/>
              <a:gd name="connsiteX7" fmla="*/ 0 w 12192001"/>
              <a:gd name="connsiteY7" fmla="*/ 796876 h 796876"/>
              <a:gd name="connsiteX8" fmla="*/ 0 w 12192001"/>
              <a:gd name="connsiteY8" fmla="*/ 796876 h 796876"/>
              <a:gd name="connsiteX9" fmla="*/ 0 w 12192001"/>
              <a:gd name="connsiteY9" fmla="*/ 0 h 796876"/>
              <a:gd name="connsiteX0" fmla="*/ 0 w 12208043"/>
              <a:gd name="connsiteY0" fmla="*/ 320842 h 1117718"/>
              <a:gd name="connsiteX1" fmla="*/ 0 w 12208043"/>
              <a:gd name="connsiteY1" fmla="*/ 320842 h 1117718"/>
              <a:gd name="connsiteX2" fmla="*/ 6096001 w 12208043"/>
              <a:gd name="connsiteY2" fmla="*/ 836981 h 1117718"/>
              <a:gd name="connsiteX3" fmla="*/ 12192001 w 12208043"/>
              <a:gd name="connsiteY3" fmla="*/ 320842 h 1117718"/>
              <a:gd name="connsiteX4" fmla="*/ 12208043 w 12208043"/>
              <a:gd name="connsiteY4" fmla="*/ 0 h 1117718"/>
              <a:gd name="connsiteX5" fmla="*/ 12192001 w 12208043"/>
              <a:gd name="connsiteY5" fmla="*/ 1117718 h 1117718"/>
              <a:gd name="connsiteX6" fmla="*/ 12192001 w 12208043"/>
              <a:gd name="connsiteY6" fmla="*/ 1117718 h 1117718"/>
              <a:gd name="connsiteX7" fmla="*/ 0 w 12208043"/>
              <a:gd name="connsiteY7" fmla="*/ 1117718 h 1117718"/>
              <a:gd name="connsiteX8" fmla="*/ 0 w 12208043"/>
              <a:gd name="connsiteY8" fmla="*/ 1117718 h 1117718"/>
              <a:gd name="connsiteX9" fmla="*/ 0 w 12208043"/>
              <a:gd name="connsiteY9" fmla="*/ 320842 h 1117718"/>
              <a:gd name="connsiteX0" fmla="*/ 0 w 12208043"/>
              <a:gd name="connsiteY0" fmla="*/ 320842 h 1117718"/>
              <a:gd name="connsiteX1" fmla="*/ 0 w 12208043"/>
              <a:gd name="connsiteY1" fmla="*/ 320842 h 1117718"/>
              <a:gd name="connsiteX2" fmla="*/ 6096001 w 12208043"/>
              <a:gd name="connsiteY2" fmla="*/ 836981 h 1117718"/>
              <a:gd name="connsiteX3" fmla="*/ 12208043 w 12208043"/>
              <a:gd name="connsiteY3" fmla="*/ 336884 h 1117718"/>
              <a:gd name="connsiteX4" fmla="*/ 12208043 w 12208043"/>
              <a:gd name="connsiteY4" fmla="*/ 0 h 1117718"/>
              <a:gd name="connsiteX5" fmla="*/ 12192001 w 12208043"/>
              <a:gd name="connsiteY5" fmla="*/ 1117718 h 1117718"/>
              <a:gd name="connsiteX6" fmla="*/ 12192001 w 12208043"/>
              <a:gd name="connsiteY6" fmla="*/ 1117718 h 1117718"/>
              <a:gd name="connsiteX7" fmla="*/ 0 w 12208043"/>
              <a:gd name="connsiteY7" fmla="*/ 1117718 h 1117718"/>
              <a:gd name="connsiteX8" fmla="*/ 0 w 12208043"/>
              <a:gd name="connsiteY8" fmla="*/ 1117718 h 1117718"/>
              <a:gd name="connsiteX9" fmla="*/ 0 w 12208043"/>
              <a:gd name="connsiteY9" fmla="*/ 320842 h 1117718"/>
              <a:gd name="connsiteX0" fmla="*/ 0 w 12208043"/>
              <a:gd name="connsiteY0" fmla="*/ 320842 h 1117718"/>
              <a:gd name="connsiteX1" fmla="*/ 0 w 12208043"/>
              <a:gd name="connsiteY1" fmla="*/ 320842 h 1117718"/>
              <a:gd name="connsiteX2" fmla="*/ 6096001 w 12208043"/>
              <a:gd name="connsiteY2" fmla="*/ 836981 h 1117718"/>
              <a:gd name="connsiteX3" fmla="*/ 12208043 w 12208043"/>
              <a:gd name="connsiteY3" fmla="*/ 336884 h 1117718"/>
              <a:gd name="connsiteX4" fmla="*/ 12208043 w 12208043"/>
              <a:gd name="connsiteY4" fmla="*/ 0 h 1117718"/>
              <a:gd name="connsiteX5" fmla="*/ 12192001 w 12208043"/>
              <a:gd name="connsiteY5" fmla="*/ 1117718 h 1117718"/>
              <a:gd name="connsiteX6" fmla="*/ 12192001 w 12208043"/>
              <a:gd name="connsiteY6" fmla="*/ 1117718 h 1117718"/>
              <a:gd name="connsiteX7" fmla="*/ 0 w 12208043"/>
              <a:gd name="connsiteY7" fmla="*/ 1117718 h 1117718"/>
              <a:gd name="connsiteX8" fmla="*/ 0 w 12208043"/>
              <a:gd name="connsiteY8" fmla="*/ 1117718 h 1117718"/>
              <a:gd name="connsiteX9" fmla="*/ 0 w 12208043"/>
              <a:gd name="connsiteY9" fmla="*/ 320842 h 1117718"/>
              <a:gd name="connsiteX0" fmla="*/ 32084 w 12208043"/>
              <a:gd name="connsiteY0" fmla="*/ 80210 h 1117718"/>
              <a:gd name="connsiteX1" fmla="*/ 0 w 12208043"/>
              <a:gd name="connsiteY1" fmla="*/ 320842 h 1117718"/>
              <a:gd name="connsiteX2" fmla="*/ 6096001 w 12208043"/>
              <a:gd name="connsiteY2" fmla="*/ 836981 h 1117718"/>
              <a:gd name="connsiteX3" fmla="*/ 12208043 w 12208043"/>
              <a:gd name="connsiteY3" fmla="*/ 336884 h 1117718"/>
              <a:gd name="connsiteX4" fmla="*/ 12208043 w 12208043"/>
              <a:gd name="connsiteY4" fmla="*/ 0 h 1117718"/>
              <a:gd name="connsiteX5" fmla="*/ 12192001 w 12208043"/>
              <a:gd name="connsiteY5" fmla="*/ 1117718 h 1117718"/>
              <a:gd name="connsiteX6" fmla="*/ 12192001 w 12208043"/>
              <a:gd name="connsiteY6" fmla="*/ 1117718 h 1117718"/>
              <a:gd name="connsiteX7" fmla="*/ 0 w 12208043"/>
              <a:gd name="connsiteY7" fmla="*/ 1117718 h 1117718"/>
              <a:gd name="connsiteX8" fmla="*/ 0 w 12208043"/>
              <a:gd name="connsiteY8" fmla="*/ 1117718 h 1117718"/>
              <a:gd name="connsiteX9" fmla="*/ 32084 w 12208043"/>
              <a:gd name="connsiteY9" fmla="*/ 80210 h 1117718"/>
              <a:gd name="connsiteX0" fmla="*/ 32084 w 12208043"/>
              <a:gd name="connsiteY0" fmla="*/ 80210 h 1117718"/>
              <a:gd name="connsiteX1" fmla="*/ 0 w 12208043"/>
              <a:gd name="connsiteY1" fmla="*/ 320842 h 1117718"/>
              <a:gd name="connsiteX2" fmla="*/ 6096001 w 12208043"/>
              <a:gd name="connsiteY2" fmla="*/ 836981 h 1117718"/>
              <a:gd name="connsiteX3" fmla="*/ 12208043 w 12208043"/>
              <a:gd name="connsiteY3" fmla="*/ 336884 h 1117718"/>
              <a:gd name="connsiteX4" fmla="*/ 12208043 w 12208043"/>
              <a:gd name="connsiteY4" fmla="*/ 0 h 1117718"/>
              <a:gd name="connsiteX5" fmla="*/ 12192001 w 12208043"/>
              <a:gd name="connsiteY5" fmla="*/ 1117718 h 1117718"/>
              <a:gd name="connsiteX6" fmla="*/ 12192001 w 12208043"/>
              <a:gd name="connsiteY6" fmla="*/ 1117718 h 1117718"/>
              <a:gd name="connsiteX7" fmla="*/ 0 w 12208043"/>
              <a:gd name="connsiteY7" fmla="*/ 1117718 h 1117718"/>
              <a:gd name="connsiteX8" fmla="*/ 0 w 12208043"/>
              <a:gd name="connsiteY8" fmla="*/ 1117718 h 1117718"/>
              <a:gd name="connsiteX9" fmla="*/ 32084 w 12208043"/>
              <a:gd name="connsiteY9" fmla="*/ 80210 h 1117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08043" h="1117718">
                <a:moveTo>
                  <a:pt x="32084" y="80210"/>
                </a:moveTo>
                <a:lnTo>
                  <a:pt x="0" y="320842"/>
                </a:lnTo>
                <a:cubicBezTo>
                  <a:pt x="2032000" y="348509"/>
                  <a:pt x="4064001" y="664935"/>
                  <a:pt x="6096001" y="836981"/>
                </a:cubicBezTo>
                <a:cubicBezTo>
                  <a:pt x="8133348" y="670282"/>
                  <a:pt x="10122570" y="343162"/>
                  <a:pt x="12208043" y="336884"/>
                </a:cubicBezTo>
                <a:lnTo>
                  <a:pt x="12208043" y="0"/>
                </a:lnTo>
                <a:lnTo>
                  <a:pt x="12192001" y="1117718"/>
                </a:lnTo>
                <a:lnTo>
                  <a:pt x="12192001" y="1117718"/>
                </a:lnTo>
                <a:lnTo>
                  <a:pt x="0" y="1117718"/>
                </a:lnTo>
                <a:lnTo>
                  <a:pt x="0" y="1117718"/>
                </a:lnTo>
                <a:lnTo>
                  <a:pt x="32084" y="80210"/>
                </a:lnTo>
                <a:close/>
              </a:path>
            </a:pathLst>
          </a:cu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pic>
        <p:nvPicPr>
          <p:cNvPr id="16" name="Rumput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88851" y="6281269"/>
            <a:ext cx="7976037" cy="709354"/>
          </a:xfrm>
          <a:prstGeom prst="rect">
            <a:avLst/>
          </a:prstGeom>
        </p:spPr>
      </p:pic>
      <p:pic>
        <p:nvPicPr>
          <p:cNvPr id="17" name="Rumput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154648" y="6029630"/>
            <a:ext cx="5213576" cy="106688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7094" y="6570227"/>
            <a:ext cx="1551890" cy="4792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16710" y="5035824"/>
            <a:ext cx="1424989" cy="201411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15804" y="6033122"/>
            <a:ext cx="2854204" cy="121461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840736" y="6557510"/>
            <a:ext cx="1551890" cy="47926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107048" y="4722195"/>
            <a:ext cx="2309956" cy="231457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9761436" y="6189832"/>
            <a:ext cx="2854204" cy="12146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3440" y="5037594"/>
            <a:ext cx="641152" cy="448807"/>
          </a:xfrm>
          <a:prstGeom prst="rect">
            <a:avLst/>
          </a:prstGeom>
        </p:spPr>
      </p:pic>
      <p:sp>
        <p:nvSpPr>
          <p:cNvPr id="26" name="Rounded Rectangle 25"/>
          <p:cNvSpPr/>
          <p:nvPr/>
        </p:nvSpPr>
        <p:spPr>
          <a:xfrm>
            <a:off x="6236136" y="2701460"/>
            <a:ext cx="5539954" cy="740388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4800" b="1" dirty="0">
                <a:latin typeface="Agency FB" panose="020B0503020202020204" pitchFamily="34" charset="0"/>
              </a:rPr>
              <a:t>www.ummusshabri.sch.id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15843" y="3155682"/>
            <a:ext cx="1478044" cy="1355934"/>
          </a:xfrm>
          <a:prstGeom prst="rect">
            <a:avLst/>
          </a:prstGeom>
        </p:spPr>
      </p:pic>
      <p:sp>
        <p:nvSpPr>
          <p:cNvPr id="28" name="Right Arrow Callout 27"/>
          <p:cNvSpPr/>
          <p:nvPr/>
        </p:nvSpPr>
        <p:spPr>
          <a:xfrm rot="5400000">
            <a:off x="8240019" y="-1311262"/>
            <a:ext cx="1987079" cy="5888093"/>
          </a:xfrm>
          <a:prstGeom prst="rightArrowCallout">
            <a:avLst>
              <a:gd name="adj1" fmla="val 36504"/>
              <a:gd name="adj2" fmla="val 40340"/>
              <a:gd name="adj3" fmla="val 19248"/>
              <a:gd name="adj4" fmla="val 54431"/>
            </a:avLst>
          </a:prstGeom>
          <a:solidFill>
            <a:schemeClr val="accent1">
              <a:alpha val="8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9" name="Rectangle 28"/>
          <p:cNvSpPr/>
          <p:nvPr/>
        </p:nvSpPr>
        <p:spPr>
          <a:xfrm>
            <a:off x="6962346" y="633723"/>
            <a:ext cx="44037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Kunjungi Kami di...</a:t>
            </a:r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" y="15850"/>
            <a:ext cx="12107462" cy="857232"/>
            <a:chOff x="-571536" y="0"/>
            <a:chExt cx="10219100" cy="857232"/>
          </a:xfrm>
        </p:grpSpPr>
        <p:pic>
          <p:nvPicPr>
            <p:cNvPr id="30" name="Picture 29" descr="daun1.png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646814" y="0"/>
              <a:ext cx="6000750" cy="857232"/>
            </a:xfrm>
            <a:prstGeom prst="rect">
              <a:avLst/>
            </a:prstGeom>
          </p:spPr>
        </p:pic>
        <p:pic>
          <p:nvPicPr>
            <p:cNvPr id="31" name="Picture 30" descr="daun1.png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 flipH="1">
              <a:off x="-571536" y="0"/>
              <a:ext cx="6000750" cy="8572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6793511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E8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04775" y="0"/>
            <a:ext cx="12401550" cy="1296537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</a:gradFill>
          <a:ln w="76200">
            <a:solidFill>
              <a:srgbClr val="00B0F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Rectangle 5"/>
          <p:cNvSpPr/>
          <p:nvPr/>
        </p:nvSpPr>
        <p:spPr>
          <a:xfrm>
            <a:off x="1927231" y="94270"/>
            <a:ext cx="833753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6600" b="1" dirty="0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erlin Sans FB" panose="020E0602020502020306" pitchFamily="34" charset="0"/>
              </a:rPr>
              <a:t>MTs PESRI KENDARI</a:t>
            </a:r>
            <a:endParaRPr lang="en-US" sz="6600" b="1" dirty="0">
              <a:ln w="660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erlin Sans FB" panose="020E0602020502020306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3561" y="1508757"/>
            <a:ext cx="4155539" cy="5176911"/>
          </a:xfrm>
          <a:prstGeom prst="roundRect">
            <a:avLst>
              <a:gd name="adj" fmla="val 7744"/>
            </a:avLst>
          </a:prstGeom>
          <a:blipFill dpi="0" rotWithShape="1">
            <a:blip r:embed="rId2" cstate="email"/>
            <a:srcRect/>
            <a:stretch>
              <a:fillRect/>
            </a:stretch>
          </a:blipFill>
          <a:ln w="28575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1" name="Rounded Rectangle 10"/>
          <p:cNvSpPr/>
          <p:nvPr/>
        </p:nvSpPr>
        <p:spPr>
          <a:xfrm>
            <a:off x="4368604" y="1402529"/>
            <a:ext cx="3807659" cy="2649367"/>
          </a:xfrm>
          <a:prstGeom prst="roundRect">
            <a:avLst>
              <a:gd name="adj" fmla="val 7744"/>
            </a:avLst>
          </a:prstGeom>
          <a:blipFill>
            <a:blip r:embed="rId3" cstate="email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ounded Rectangle 14"/>
          <p:cNvSpPr/>
          <p:nvPr/>
        </p:nvSpPr>
        <p:spPr>
          <a:xfrm>
            <a:off x="8273563" y="1413080"/>
            <a:ext cx="3807659" cy="2649367"/>
          </a:xfrm>
          <a:prstGeom prst="roundRect">
            <a:avLst>
              <a:gd name="adj" fmla="val 7744"/>
            </a:avLst>
          </a:prstGeom>
          <a:blipFill>
            <a:blip r:embed="rId4" cstate="email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ounded Rectangle 20"/>
          <p:cNvSpPr/>
          <p:nvPr/>
        </p:nvSpPr>
        <p:spPr>
          <a:xfrm>
            <a:off x="4368604" y="4129752"/>
            <a:ext cx="3807659" cy="2649367"/>
          </a:xfrm>
          <a:prstGeom prst="roundRect">
            <a:avLst>
              <a:gd name="adj" fmla="val 7744"/>
            </a:avLst>
          </a:prstGeom>
          <a:blipFill>
            <a:blip r:embed="rId5" cstate="email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Rounded Rectangle 21"/>
          <p:cNvSpPr/>
          <p:nvPr/>
        </p:nvSpPr>
        <p:spPr>
          <a:xfrm>
            <a:off x="8273562" y="4150854"/>
            <a:ext cx="3807659" cy="2649367"/>
          </a:xfrm>
          <a:prstGeom prst="roundRect">
            <a:avLst>
              <a:gd name="adj" fmla="val 7744"/>
            </a:avLst>
          </a:prstGeom>
          <a:blipFill>
            <a:blip r:embed="rId6" cstate="email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47" y="22113"/>
            <a:ext cx="1530156" cy="133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3898597"/>
      </p:ext>
    </p:extLst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>
          <a:xfrm>
            <a:off x="-32085" y="5740282"/>
            <a:ext cx="12256169" cy="1117718"/>
          </a:xfrm>
          <a:custGeom>
            <a:avLst/>
            <a:gdLst>
              <a:gd name="connsiteX0" fmla="*/ 0 w 12192001"/>
              <a:gd name="connsiteY0" fmla="*/ 0 h 796876"/>
              <a:gd name="connsiteX1" fmla="*/ 0 w 12192001"/>
              <a:gd name="connsiteY1" fmla="*/ 0 h 796876"/>
              <a:gd name="connsiteX2" fmla="*/ 12192001 w 12192001"/>
              <a:gd name="connsiteY2" fmla="*/ 0 h 796876"/>
              <a:gd name="connsiteX3" fmla="*/ 12192001 w 12192001"/>
              <a:gd name="connsiteY3" fmla="*/ 0 h 796876"/>
              <a:gd name="connsiteX4" fmla="*/ 12192001 w 12192001"/>
              <a:gd name="connsiteY4" fmla="*/ 796876 h 796876"/>
              <a:gd name="connsiteX5" fmla="*/ 12192001 w 12192001"/>
              <a:gd name="connsiteY5" fmla="*/ 796876 h 796876"/>
              <a:gd name="connsiteX6" fmla="*/ 0 w 12192001"/>
              <a:gd name="connsiteY6" fmla="*/ 796876 h 796876"/>
              <a:gd name="connsiteX7" fmla="*/ 0 w 12192001"/>
              <a:gd name="connsiteY7" fmla="*/ 796876 h 796876"/>
              <a:gd name="connsiteX8" fmla="*/ 0 w 12192001"/>
              <a:gd name="connsiteY8" fmla="*/ 0 h 796876"/>
              <a:gd name="connsiteX0" fmla="*/ 0 w 12192001"/>
              <a:gd name="connsiteY0" fmla="*/ 13250 h 810126"/>
              <a:gd name="connsiteX1" fmla="*/ 0 w 12192001"/>
              <a:gd name="connsiteY1" fmla="*/ 13250 h 810126"/>
              <a:gd name="connsiteX2" fmla="*/ 6096001 w 12192001"/>
              <a:gd name="connsiteY2" fmla="*/ 0 h 810126"/>
              <a:gd name="connsiteX3" fmla="*/ 12192001 w 12192001"/>
              <a:gd name="connsiteY3" fmla="*/ 13250 h 810126"/>
              <a:gd name="connsiteX4" fmla="*/ 12192001 w 12192001"/>
              <a:gd name="connsiteY4" fmla="*/ 13250 h 810126"/>
              <a:gd name="connsiteX5" fmla="*/ 12192001 w 12192001"/>
              <a:gd name="connsiteY5" fmla="*/ 810126 h 810126"/>
              <a:gd name="connsiteX6" fmla="*/ 12192001 w 12192001"/>
              <a:gd name="connsiteY6" fmla="*/ 810126 h 810126"/>
              <a:gd name="connsiteX7" fmla="*/ 0 w 12192001"/>
              <a:gd name="connsiteY7" fmla="*/ 810126 h 810126"/>
              <a:gd name="connsiteX8" fmla="*/ 0 w 12192001"/>
              <a:gd name="connsiteY8" fmla="*/ 810126 h 810126"/>
              <a:gd name="connsiteX9" fmla="*/ 0 w 12192001"/>
              <a:gd name="connsiteY9" fmla="*/ 13250 h 810126"/>
              <a:gd name="connsiteX0" fmla="*/ 0 w 12192001"/>
              <a:gd name="connsiteY0" fmla="*/ 0 h 796876"/>
              <a:gd name="connsiteX1" fmla="*/ 0 w 12192001"/>
              <a:gd name="connsiteY1" fmla="*/ 0 h 796876"/>
              <a:gd name="connsiteX2" fmla="*/ 6096001 w 12192001"/>
              <a:gd name="connsiteY2" fmla="*/ 516139 h 796876"/>
              <a:gd name="connsiteX3" fmla="*/ 12192001 w 12192001"/>
              <a:gd name="connsiteY3" fmla="*/ 0 h 796876"/>
              <a:gd name="connsiteX4" fmla="*/ 12192001 w 12192001"/>
              <a:gd name="connsiteY4" fmla="*/ 0 h 796876"/>
              <a:gd name="connsiteX5" fmla="*/ 12192001 w 12192001"/>
              <a:gd name="connsiteY5" fmla="*/ 796876 h 796876"/>
              <a:gd name="connsiteX6" fmla="*/ 12192001 w 12192001"/>
              <a:gd name="connsiteY6" fmla="*/ 796876 h 796876"/>
              <a:gd name="connsiteX7" fmla="*/ 0 w 12192001"/>
              <a:gd name="connsiteY7" fmla="*/ 796876 h 796876"/>
              <a:gd name="connsiteX8" fmla="*/ 0 w 12192001"/>
              <a:gd name="connsiteY8" fmla="*/ 796876 h 796876"/>
              <a:gd name="connsiteX9" fmla="*/ 0 w 12192001"/>
              <a:gd name="connsiteY9" fmla="*/ 0 h 796876"/>
              <a:gd name="connsiteX0" fmla="*/ 0 w 12208043"/>
              <a:gd name="connsiteY0" fmla="*/ 320842 h 1117718"/>
              <a:gd name="connsiteX1" fmla="*/ 0 w 12208043"/>
              <a:gd name="connsiteY1" fmla="*/ 320842 h 1117718"/>
              <a:gd name="connsiteX2" fmla="*/ 6096001 w 12208043"/>
              <a:gd name="connsiteY2" fmla="*/ 836981 h 1117718"/>
              <a:gd name="connsiteX3" fmla="*/ 12192001 w 12208043"/>
              <a:gd name="connsiteY3" fmla="*/ 320842 h 1117718"/>
              <a:gd name="connsiteX4" fmla="*/ 12208043 w 12208043"/>
              <a:gd name="connsiteY4" fmla="*/ 0 h 1117718"/>
              <a:gd name="connsiteX5" fmla="*/ 12192001 w 12208043"/>
              <a:gd name="connsiteY5" fmla="*/ 1117718 h 1117718"/>
              <a:gd name="connsiteX6" fmla="*/ 12192001 w 12208043"/>
              <a:gd name="connsiteY6" fmla="*/ 1117718 h 1117718"/>
              <a:gd name="connsiteX7" fmla="*/ 0 w 12208043"/>
              <a:gd name="connsiteY7" fmla="*/ 1117718 h 1117718"/>
              <a:gd name="connsiteX8" fmla="*/ 0 w 12208043"/>
              <a:gd name="connsiteY8" fmla="*/ 1117718 h 1117718"/>
              <a:gd name="connsiteX9" fmla="*/ 0 w 12208043"/>
              <a:gd name="connsiteY9" fmla="*/ 320842 h 1117718"/>
              <a:gd name="connsiteX0" fmla="*/ 0 w 12208043"/>
              <a:gd name="connsiteY0" fmla="*/ 320842 h 1117718"/>
              <a:gd name="connsiteX1" fmla="*/ 0 w 12208043"/>
              <a:gd name="connsiteY1" fmla="*/ 320842 h 1117718"/>
              <a:gd name="connsiteX2" fmla="*/ 6096001 w 12208043"/>
              <a:gd name="connsiteY2" fmla="*/ 836981 h 1117718"/>
              <a:gd name="connsiteX3" fmla="*/ 12208043 w 12208043"/>
              <a:gd name="connsiteY3" fmla="*/ 336884 h 1117718"/>
              <a:gd name="connsiteX4" fmla="*/ 12208043 w 12208043"/>
              <a:gd name="connsiteY4" fmla="*/ 0 h 1117718"/>
              <a:gd name="connsiteX5" fmla="*/ 12192001 w 12208043"/>
              <a:gd name="connsiteY5" fmla="*/ 1117718 h 1117718"/>
              <a:gd name="connsiteX6" fmla="*/ 12192001 w 12208043"/>
              <a:gd name="connsiteY6" fmla="*/ 1117718 h 1117718"/>
              <a:gd name="connsiteX7" fmla="*/ 0 w 12208043"/>
              <a:gd name="connsiteY7" fmla="*/ 1117718 h 1117718"/>
              <a:gd name="connsiteX8" fmla="*/ 0 w 12208043"/>
              <a:gd name="connsiteY8" fmla="*/ 1117718 h 1117718"/>
              <a:gd name="connsiteX9" fmla="*/ 0 w 12208043"/>
              <a:gd name="connsiteY9" fmla="*/ 320842 h 1117718"/>
              <a:gd name="connsiteX0" fmla="*/ 0 w 12208043"/>
              <a:gd name="connsiteY0" fmla="*/ 320842 h 1117718"/>
              <a:gd name="connsiteX1" fmla="*/ 0 w 12208043"/>
              <a:gd name="connsiteY1" fmla="*/ 320842 h 1117718"/>
              <a:gd name="connsiteX2" fmla="*/ 6096001 w 12208043"/>
              <a:gd name="connsiteY2" fmla="*/ 836981 h 1117718"/>
              <a:gd name="connsiteX3" fmla="*/ 12208043 w 12208043"/>
              <a:gd name="connsiteY3" fmla="*/ 336884 h 1117718"/>
              <a:gd name="connsiteX4" fmla="*/ 12208043 w 12208043"/>
              <a:gd name="connsiteY4" fmla="*/ 0 h 1117718"/>
              <a:gd name="connsiteX5" fmla="*/ 12192001 w 12208043"/>
              <a:gd name="connsiteY5" fmla="*/ 1117718 h 1117718"/>
              <a:gd name="connsiteX6" fmla="*/ 12192001 w 12208043"/>
              <a:gd name="connsiteY6" fmla="*/ 1117718 h 1117718"/>
              <a:gd name="connsiteX7" fmla="*/ 0 w 12208043"/>
              <a:gd name="connsiteY7" fmla="*/ 1117718 h 1117718"/>
              <a:gd name="connsiteX8" fmla="*/ 0 w 12208043"/>
              <a:gd name="connsiteY8" fmla="*/ 1117718 h 1117718"/>
              <a:gd name="connsiteX9" fmla="*/ 0 w 12208043"/>
              <a:gd name="connsiteY9" fmla="*/ 320842 h 1117718"/>
              <a:gd name="connsiteX0" fmla="*/ 32084 w 12208043"/>
              <a:gd name="connsiteY0" fmla="*/ 80210 h 1117718"/>
              <a:gd name="connsiteX1" fmla="*/ 0 w 12208043"/>
              <a:gd name="connsiteY1" fmla="*/ 320842 h 1117718"/>
              <a:gd name="connsiteX2" fmla="*/ 6096001 w 12208043"/>
              <a:gd name="connsiteY2" fmla="*/ 836981 h 1117718"/>
              <a:gd name="connsiteX3" fmla="*/ 12208043 w 12208043"/>
              <a:gd name="connsiteY3" fmla="*/ 336884 h 1117718"/>
              <a:gd name="connsiteX4" fmla="*/ 12208043 w 12208043"/>
              <a:gd name="connsiteY4" fmla="*/ 0 h 1117718"/>
              <a:gd name="connsiteX5" fmla="*/ 12192001 w 12208043"/>
              <a:gd name="connsiteY5" fmla="*/ 1117718 h 1117718"/>
              <a:gd name="connsiteX6" fmla="*/ 12192001 w 12208043"/>
              <a:gd name="connsiteY6" fmla="*/ 1117718 h 1117718"/>
              <a:gd name="connsiteX7" fmla="*/ 0 w 12208043"/>
              <a:gd name="connsiteY7" fmla="*/ 1117718 h 1117718"/>
              <a:gd name="connsiteX8" fmla="*/ 0 w 12208043"/>
              <a:gd name="connsiteY8" fmla="*/ 1117718 h 1117718"/>
              <a:gd name="connsiteX9" fmla="*/ 32084 w 12208043"/>
              <a:gd name="connsiteY9" fmla="*/ 80210 h 1117718"/>
              <a:gd name="connsiteX0" fmla="*/ 32084 w 12208043"/>
              <a:gd name="connsiteY0" fmla="*/ 80210 h 1117718"/>
              <a:gd name="connsiteX1" fmla="*/ 0 w 12208043"/>
              <a:gd name="connsiteY1" fmla="*/ 320842 h 1117718"/>
              <a:gd name="connsiteX2" fmla="*/ 6096001 w 12208043"/>
              <a:gd name="connsiteY2" fmla="*/ 836981 h 1117718"/>
              <a:gd name="connsiteX3" fmla="*/ 12208043 w 12208043"/>
              <a:gd name="connsiteY3" fmla="*/ 336884 h 1117718"/>
              <a:gd name="connsiteX4" fmla="*/ 12208043 w 12208043"/>
              <a:gd name="connsiteY4" fmla="*/ 0 h 1117718"/>
              <a:gd name="connsiteX5" fmla="*/ 12192001 w 12208043"/>
              <a:gd name="connsiteY5" fmla="*/ 1117718 h 1117718"/>
              <a:gd name="connsiteX6" fmla="*/ 12192001 w 12208043"/>
              <a:gd name="connsiteY6" fmla="*/ 1117718 h 1117718"/>
              <a:gd name="connsiteX7" fmla="*/ 0 w 12208043"/>
              <a:gd name="connsiteY7" fmla="*/ 1117718 h 1117718"/>
              <a:gd name="connsiteX8" fmla="*/ 0 w 12208043"/>
              <a:gd name="connsiteY8" fmla="*/ 1117718 h 1117718"/>
              <a:gd name="connsiteX9" fmla="*/ 32084 w 12208043"/>
              <a:gd name="connsiteY9" fmla="*/ 80210 h 1117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08043" h="1117718">
                <a:moveTo>
                  <a:pt x="32084" y="80210"/>
                </a:moveTo>
                <a:lnTo>
                  <a:pt x="0" y="320842"/>
                </a:lnTo>
                <a:cubicBezTo>
                  <a:pt x="2032000" y="348509"/>
                  <a:pt x="4064001" y="664935"/>
                  <a:pt x="6096001" y="836981"/>
                </a:cubicBezTo>
                <a:cubicBezTo>
                  <a:pt x="8133348" y="670282"/>
                  <a:pt x="10122570" y="343162"/>
                  <a:pt x="12208043" y="336884"/>
                </a:cubicBezTo>
                <a:lnTo>
                  <a:pt x="12208043" y="0"/>
                </a:lnTo>
                <a:lnTo>
                  <a:pt x="12192001" y="1117718"/>
                </a:lnTo>
                <a:lnTo>
                  <a:pt x="12192001" y="1117718"/>
                </a:lnTo>
                <a:lnTo>
                  <a:pt x="0" y="1117718"/>
                </a:lnTo>
                <a:lnTo>
                  <a:pt x="0" y="1117718"/>
                </a:lnTo>
                <a:lnTo>
                  <a:pt x="32084" y="80210"/>
                </a:lnTo>
                <a:close/>
              </a:path>
            </a:pathLst>
          </a:cu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pic>
        <p:nvPicPr>
          <p:cNvPr id="26" name="Rumput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88851" y="6281269"/>
            <a:ext cx="7976037" cy="709354"/>
          </a:xfrm>
          <a:prstGeom prst="rect">
            <a:avLst/>
          </a:prstGeom>
        </p:spPr>
      </p:pic>
      <p:pic>
        <p:nvPicPr>
          <p:cNvPr id="27" name="Rumput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154648" y="6029630"/>
            <a:ext cx="5213576" cy="106688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-104775" y="0"/>
            <a:ext cx="12401550" cy="1296537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</a:gradFill>
          <a:ln w="76200">
            <a:solidFill>
              <a:srgbClr val="00B0F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4" name="Rectangle 23"/>
          <p:cNvSpPr/>
          <p:nvPr/>
        </p:nvSpPr>
        <p:spPr>
          <a:xfrm>
            <a:off x="1927231" y="94270"/>
            <a:ext cx="833753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6600" b="1" dirty="0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erlin Sans FB" panose="020E0602020502020306" pitchFamily="34" charset="0"/>
              </a:rPr>
              <a:t>MTs PESRI KENDARI</a:t>
            </a:r>
            <a:endParaRPr lang="en-US" sz="6600" b="1" dirty="0">
              <a:ln w="660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erlin Sans FB" panose="020E0602020502020306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47" y="22113"/>
            <a:ext cx="1530156" cy="1330696"/>
          </a:xfrm>
          <a:prstGeom prst="rect">
            <a:avLst/>
          </a:prstGeom>
        </p:spPr>
      </p:pic>
      <p:sp>
        <p:nvSpPr>
          <p:cNvPr id="30" name="Rectangle 19"/>
          <p:cNvSpPr/>
          <p:nvPr/>
        </p:nvSpPr>
        <p:spPr>
          <a:xfrm flipH="1">
            <a:off x="-533400" y="1623013"/>
            <a:ext cx="4443303" cy="434387"/>
          </a:xfrm>
          <a:custGeom>
            <a:avLst/>
            <a:gdLst>
              <a:gd name="connsiteX0" fmla="*/ 0 w 4402359"/>
              <a:gd name="connsiteY0" fmla="*/ 0 h 734554"/>
              <a:gd name="connsiteX1" fmla="*/ 4402359 w 4402359"/>
              <a:gd name="connsiteY1" fmla="*/ 0 h 734554"/>
              <a:gd name="connsiteX2" fmla="*/ 4402359 w 4402359"/>
              <a:gd name="connsiteY2" fmla="*/ 734554 h 734554"/>
              <a:gd name="connsiteX3" fmla="*/ 0 w 4402359"/>
              <a:gd name="connsiteY3" fmla="*/ 734554 h 734554"/>
              <a:gd name="connsiteX4" fmla="*/ 0 w 4402359"/>
              <a:gd name="connsiteY4" fmla="*/ 0 h 734554"/>
              <a:gd name="connsiteX0" fmla="*/ 0 w 4402359"/>
              <a:gd name="connsiteY0" fmla="*/ 0 h 734554"/>
              <a:gd name="connsiteX1" fmla="*/ 4402359 w 4402359"/>
              <a:gd name="connsiteY1" fmla="*/ 0 h 734554"/>
              <a:gd name="connsiteX2" fmla="*/ 4402359 w 4402359"/>
              <a:gd name="connsiteY2" fmla="*/ 734554 h 734554"/>
              <a:gd name="connsiteX3" fmla="*/ 326409 w 4402359"/>
              <a:gd name="connsiteY3" fmla="*/ 627647 h 734554"/>
              <a:gd name="connsiteX4" fmla="*/ 0 w 4402359"/>
              <a:gd name="connsiteY4" fmla="*/ 734554 h 734554"/>
              <a:gd name="connsiteX5" fmla="*/ 0 w 4402359"/>
              <a:gd name="connsiteY5" fmla="*/ 0 h 734554"/>
              <a:gd name="connsiteX0" fmla="*/ 0 w 4402359"/>
              <a:gd name="connsiteY0" fmla="*/ 0 h 797672"/>
              <a:gd name="connsiteX1" fmla="*/ 4402359 w 4402359"/>
              <a:gd name="connsiteY1" fmla="*/ 0 h 797672"/>
              <a:gd name="connsiteX2" fmla="*/ 4402359 w 4402359"/>
              <a:gd name="connsiteY2" fmla="*/ 734554 h 797672"/>
              <a:gd name="connsiteX3" fmla="*/ 776785 w 4402359"/>
              <a:gd name="connsiteY3" fmla="*/ 764124 h 797672"/>
              <a:gd name="connsiteX4" fmla="*/ 326409 w 4402359"/>
              <a:gd name="connsiteY4" fmla="*/ 627647 h 797672"/>
              <a:gd name="connsiteX5" fmla="*/ 0 w 4402359"/>
              <a:gd name="connsiteY5" fmla="*/ 734554 h 797672"/>
              <a:gd name="connsiteX6" fmla="*/ 0 w 4402359"/>
              <a:gd name="connsiteY6" fmla="*/ 0 h 797672"/>
              <a:gd name="connsiteX0" fmla="*/ 0 w 4402359"/>
              <a:gd name="connsiteY0" fmla="*/ 0 h 797672"/>
              <a:gd name="connsiteX1" fmla="*/ 4402359 w 4402359"/>
              <a:gd name="connsiteY1" fmla="*/ 0 h 797672"/>
              <a:gd name="connsiteX2" fmla="*/ 4402359 w 4402359"/>
              <a:gd name="connsiteY2" fmla="*/ 734554 h 797672"/>
              <a:gd name="connsiteX3" fmla="*/ 776785 w 4402359"/>
              <a:gd name="connsiteY3" fmla="*/ 764124 h 797672"/>
              <a:gd name="connsiteX4" fmla="*/ 326409 w 4402359"/>
              <a:gd name="connsiteY4" fmla="*/ 627647 h 797672"/>
              <a:gd name="connsiteX5" fmla="*/ 0 w 4402359"/>
              <a:gd name="connsiteY5" fmla="*/ 734554 h 797672"/>
              <a:gd name="connsiteX6" fmla="*/ 148988 w 4402359"/>
              <a:gd name="connsiteY6" fmla="*/ 436578 h 797672"/>
              <a:gd name="connsiteX7" fmla="*/ 0 w 4402359"/>
              <a:gd name="connsiteY7" fmla="*/ 0 h 797672"/>
              <a:gd name="connsiteX0" fmla="*/ 0 w 4402359"/>
              <a:gd name="connsiteY0" fmla="*/ 0 h 797672"/>
              <a:gd name="connsiteX1" fmla="*/ 4402359 w 4402359"/>
              <a:gd name="connsiteY1" fmla="*/ 0 h 797672"/>
              <a:gd name="connsiteX2" fmla="*/ 4270612 w 4402359"/>
              <a:gd name="connsiteY2" fmla="*/ 422931 h 797672"/>
              <a:gd name="connsiteX3" fmla="*/ 4402359 w 4402359"/>
              <a:gd name="connsiteY3" fmla="*/ 734554 h 797672"/>
              <a:gd name="connsiteX4" fmla="*/ 776785 w 4402359"/>
              <a:gd name="connsiteY4" fmla="*/ 764124 h 797672"/>
              <a:gd name="connsiteX5" fmla="*/ 326409 w 4402359"/>
              <a:gd name="connsiteY5" fmla="*/ 627647 h 797672"/>
              <a:gd name="connsiteX6" fmla="*/ 0 w 4402359"/>
              <a:gd name="connsiteY6" fmla="*/ 734554 h 797672"/>
              <a:gd name="connsiteX7" fmla="*/ 148988 w 4402359"/>
              <a:gd name="connsiteY7" fmla="*/ 436578 h 797672"/>
              <a:gd name="connsiteX8" fmla="*/ 0 w 4402359"/>
              <a:gd name="connsiteY8" fmla="*/ 0 h 797672"/>
              <a:gd name="connsiteX0" fmla="*/ 0 w 4402359"/>
              <a:gd name="connsiteY0" fmla="*/ 197 h 797869"/>
              <a:gd name="connsiteX1" fmla="*/ 3397155 w 4402359"/>
              <a:gd name="connsiteY1" fmla="*/ 68286 h 797869"/>
              <a:gd name="connsiteX2" fmla="*/ 4402359 w 4402359"/>
              <a:gd name="connsiteY2" fmla="*/ 197 h 797869"/>
              <a:gd name="connsiteX3" fmla="*/ 4270612 w 4402359"/>
              <a:gd name="connsiteY3" fmla="*/ 423128 h 797869"/>
              <a:gd name="connsiteX4" fmla="*/ 4402359 w 4402359"/>
              <a:gd name="connsiteY4" fmla="*/ 734751 h 797869"/>
              <a:gd name="connsiteX5" fmla="*/ 776785 w 4402359"/>
              <a:gd name="connsiteY5" fmla="*/ 764321 h 797869"/>
              <a:gd name="connsiteX6" fmla="*/ 326409 w 4402359"/>
              <a:gd name="connsiteY6" fmla="*/ 627844 h 797869"/>
              <a:gd name="connsiteX7" fmla="*/ 0 w 4402359"/>
              <a:gd name="connsiteY7" fmla="*/ 734751 h 797869"/>
              <a:gd name="connsiteX8" fmla="*/ 148988 w 4402359"/>
              <a:gd name="connsiteY8" fmla="*/ 436775 h 797869"/>
              <a:gd name="connsiteX9" fmla="*/ 0 w 4402359"/>
              <a:gd name="connsiteY9" fmla="*/ 197 h 797869"/>
              <a:gd name="connsiteX0" fmla="*/ 0 w 4402359"/>
              <a:gd name="connsiteY0" fmla="*/ 197 h 797869"/>
              <a:gd name="connsiteX1" fmla="*/ 3397155 w 4402359"/>
              <a:gd name="connsiteY1" fmla="*/ 68286 h 797869"/>
              <a:gd name="connsiteX2" fmla="*/ 4402359 w 4402359"/>
              <a:gd name="connsiteY2" fmla="*/ 197 h 797869"/>
              <a:gd name="connsiteX3" fmla="*/ 4270612 w 4402359"/>
              <a:gd name="connsiteY3" fmla="*/ 423128 h 797869"/>
              <a:gd name="connsiteX4" fmla="*/ 4402359 w 4402359"/>
              <a:gd name="connsiteY4" fmla="*/ 734751 h 797869"/>
              <a:gd name="connsiteX5" fmla="*/ 776785 w 4402359"/>
              <a:gd name="connsiteY5" fmla="*/ 764321 h 797869"/>
              <a:gd name="connsiteX6" fmla="*/ 326409 w 4402359"/>
              <a:gd name="connsiteY6" fmla="*/ 627844 h 797869"/>
              <a:gd name="connsiteX7" fmla="*/ 0 w 4402359"/>
              <a:gd name="connsiteY7" fmla="*/ 734751 h 797869"/>
              <a:gd name="connsiteX8" fmla="*/ 148988 w 4402359"/>
              <a:gd name="connsiteY8" fmla="*/ 436775 h 797869"/>
              <a:gd name="connsiteX9" fmla="*/ 0 w 4402359"/>
              <a:gd name="connsiteY9" fmla="*/ 197 h 797869"/>
              <a:gd name="connsiteX0" fmla="*/ 0 w 4402359"/>
              <a:gd name="connsiteY0" fmla="*/ 197 h 797869"/>
              <a:gd name="connsiteX1" fmla="*/ 3397155 w 4402359"/>
              <a:gd name="connsiteY1" fmla="*/ 68286 h 797869"/>
              <a:gd name="connsiteX2" fmla="*/ 4402359 w 4402359"/>
              <a:gd name="connsiteY2" fmla="*/ 197 h 797869"/>
              <a:gd name="connsiteX3" fmla="*/ 4270612 w 4402359"/>
              <a:gd name="connsiteY3" fmla="*/ 423128 h 797869"/>
              <a:gd name="connsiteX4" fmla="*/ 4402359 w 4402359"/>
              <a:gd name="connsiteY4" fmla="*/ 734751 h 797869"/>
              <a:gd name="connsiteX5" fmla="*/ 776785 w 4402359"/>
              <a:gd name="connsiteY5" fmla="*/ 764321 h 797869"/>
              <a:gd name="connsiteX6" fmla="*/ 326409 w 4402359"/>
              <a:gd name="connsiteY6" fmla="*/ 627844 h 797869"/>
              <a:gd name="connsiteX7" fmla="*/ 0 w 4402359"/>
              <a:gd name="connsiteY7" fmla="*/ 734751 h 797869"/>
              <a:gd name="connsiteX8" fmla="*/ 148988 w 4402359"/>
              <a:gd name="connsiteY8" fmla="*/ 436775 h 797869"/>
              <a:gd name="connsiteX9" fmla="*/ 0 w 4402359"/>
              <a:gd name="connsiteY9" fmla="*/ 197 h 797869"/>
              <a:gd name="connsiteX0" fmla="*/ 0 w 4402359"/>
              <a:gd name="connsiteY0" fmla="*/ 19198 h 816870"/>
              <a:gd name="connsiteX1" fmla="*/ 858672 w 4402359"/>
              <a:gd name="connsiteY1" fmla="*/ 114583 h 816870"/>
              <a:gd name="connsiteX2" fmla="*/ 3397155 w 4402359"/>
              <a:gd name="connsiteY2" fmla="*/ 87287 h 816870"/>
              <a:gd name="connsiteX3" fmla="*/ 4402359 w 4402359"/>
              <a:gd name="connsiteY3" fmla="*/ 19198 h 816870"/>
              <a:gd name="connsiteX4" fmla="*/ 4270612 w 4402359"/>
              <a:gd name="connsiteY4" fmla="*/ 442129 h 816870"/>
              <a:gd name="connsiteX5" fmla="*/ 4402359 w 4402359"/>
              <a:gd name="connsiteY5" fmla="*/ 753752 h 816870"/>
              <a:gd name="connsiteX6" fmla="*/ 776785 w 4402359"/>
              <a:gd name="connsiteY6" fmla="*/ 783322 h 816870"/>
              <a:gd name="connsiteX7" fmla="*/ 326409 w 4402359"/>
              <a:gd name="connsiteY7" fmla="*/ 646845 h 816870"/>
              <a:gd name="connsiteX8" fmla="*/ 0 w 4402359"/>
              <a:gd name="connsiteY8" fmla="*/ 753752 h 816870"/>
              <a:gd name="connsiteX9" fmla="*/ 148988 w 4402359"/>
              <a:gd name="connsiteY9" fmla="*/ 455776 h 816870"/>
              <a:gd name="connsiteX10" fmla="*/ 0 w 4402359"/>
              <a:gd name="connsiteY10" fmla="*/ 19198 h 816870"/>
              <a:gd name="connsiteX0" fmla="*/ 0 w 4402359"/>
              <a:gd name="connsiteY0" fmla="*/ 13781 h 811453"/>
              <a:gd name="connsiteX1" fmla="*/ 858672 w 4402359"/>
              <a:gd name="connsiteY1" fmla="*/ 191053 h 811453"/>
              <a:gd name="connsiteX2" fmla="*/ 3397155 w 4402359"/>
              <a:gd name="connsiteY2" fmla="*/ 81870 h 811453"/>
              <a:gd name="connsiteX3" fmla="*/ 4402359 w 4402359"/>
              <a:gd name="connsiteY3" fmla="*/ 13781 h 811453"/>
              <a:gd name="connsiteX4" fmla="*/ 4270612 w 4402359"/>
              <a:gd name="connsiteY4" fmla="*/ 436712 h 811453"/>
              <a:gd name="connsiteX5" fmla="*/ 4402359 w 4402359"/>
              <a:gd name="connsiteY5" fmla="*/ 748335 h 811453"/>
              <a:gd name="connsiteX6" fmla="*/ 776785 w 4402359"/>
              <a:gd name="connsiteY6" fmla="*/ 777905 h 811453"/>
              <a:gd name="connsiteX7" fmla="*/ 326409 w 4402359"/>
              <a:gd name="connsiteY7" fmla="*/ 641428 h 811453"/>
              <a:gd name="connsiteX8" fmla="*/ 0 w 4402359"/>
              <a:gd name="connsiteY8" fmla="*/ 748335 h 811453"/>
              <a:gd name="connsiteX9" fmla="*/ 148988 w 4402359"/>
              <a:gd name="connsiteY9" fmla="*/ 450359 h 811453"/>
              <a:gd name="connsiteX10" fmla="*/ 0 w 4402359"/>
              <a:gd name="connsiteY10" fmla="*/ 13781 h 811453"/>
              <a:gd name="connsiteX0" fmla="*/ 0 w 4402359"/>
              <a:gd name="connsiteY0" fmla="*/ 13781 h 811453"/>
              <a:gd name="connsiteX1" fmla="*/ 858672 w 4402359"/>
              <a:gd name="connsiteY1" fmla="*/ 191053 h 811453"/>
              <a:gd name="connsiteX2" fmla="*/ 2537346 w 4402359"/>
              <a:gd name="connsiteY2" fmla="*/ 191053 h 811453"/>
              <a:gd name="connsiteX3" fmla="*/ 3397155 w 4402359"/>
              <a:gd name="connsiteY3" fmla="*/ 81870 h 811453"/>
              <a:gd name="connsiteX4" fmla="*/ 4402359 w 4402359"/>
              <a:gd name="connsiteY4" fmla="*/ 13781 h 811453"/>
              <a:gd name="connsiteX5" fmla="*/ 4270612 w 4402359"/>
              <a:gd name="connsiteY5" fmla="*/ 436712 h 811453"/>
              <a:gd name="connsiteX6" fmla="*/ 4402359 w 4402359"/>
              <a:gd name="connsiteY6" fmla="*/ 748335 h 811453"/>
              <a:gd name="connsiteX7" fmla="*/ 776785 w 4402359"/>
              <a:gd name="connsiteY7" fmla="*/ 777905 h 811453"/>
              <a:gd name="connsiteX8" fmla="*/ 326409 w 4402359"/>
              <a:gd name="connsiteY8" fmla="*/ 641428 h 811453"/>
              <a:gd name="connsiteX9" fmla="*/ 0 w 4402359"/>
              <a:gd name="connsiteY9" fmla="*/ 748335 h 811453"/>
              <a:gd name="connsiteX10" fmla="*/ 148988 w 4402359"/>
              <a:gd name="connsiteY10" fmla="*/ 450359 h 811453"/>
              <a:gd name="connsiteX11" fmla="*/ 0 w 4402359"/>
              <a:gd name="connsiteY11" fmla="*/ 13781 h 811453"/>
              <a:gd name="connsiteX0" fmla="*/ 0 w 4402359"/>
              <a:gd name="connsiteY0" fmla="*/ 13781 h 811453"/>
              <a:gd name="connsiteX1" fmla="*/ 858672 w 4402359"/>
              <a:gd name="connsiteY1" fmla="*/ 191053 h 811453"/>
              <a:gd name="connsiteX2" fmla="*/ 2537346 w 4402359"/>
              <a:gd name="connsiteY2" fmla="*/ 191053 h 811453"/>
              <a:gd name="connsiteX3" fmla="*/ 3028666 w 4402359"/>
              <a:gd name="connsiteY3" fmla="*/ 204701 h 811453"/>
              <a:gd name="connsiteX4" fmla="*/ 3397155 w 4402359"/>
              <a:gd name="connsiteY4" fmla="*/ 81870 h 811453"/>
              <a:gd name="connsiteX5" fmla="*/ 4402359 w 4402359"/>
              <a:gd name="connsiteY5" fmla="*/ 13781 h 811453"/>
              <a:gd name="connsiteX6" fmla="*/ 4270612 w 4402359"/>
              <a:gd name="connsiteY6" fmla="*/ 436712 h 811453"/>
              <a:gd name="connsiteX7" fmla="*/ 4402359 w 4402359"/>
              <a:gd name="connsiteY7" fmla="*/ 748335 h 811453"/>
              <a:gd name="connsiteX8" fmla="*/ 776785 w 4402359"/>
              <a:gd name="connsiteY8" fmla="*/ 777905 h 811453"/>
              <a:gd name="connsiteX9" fmla="*/ 326409 w 4402359"/>
              <a:gd name="connsiteY9" fmla="*/ 641428 h 811453"/>
              <a:gd name="connsiteX10" fmla="*/ 0 w 4402359"/>
              <a:gd name="connsiteY10" fmla="*/ 748335 h 811453"/>
              <a:gd name="connsiteX11" fmla="*/ 148988 w 4402359"/>
              <a:gd name="connsiteY11" fmla="*/ 450359 h 811453"/>
              <a:gd name="connsiteX12" fmla="*/ 0 w 4402359"/>
              <a:gd name="connsiteY12" fmla="*/ 13781 h 811453"/>
              <a:gd name="connsiteX0" fmla="*/ 0 w 4402359"/>
              <a:gd name="connsiteY0" fmla="*/ 13781 h 811453"/>
              <a:gd name="connsiteX1" fmla="*/ 858672 w 4402359"/>
              <a:gd name="connsiteY1" fmla="*/ 191053 h 811453"/>
              <a:gd name="connsiteX2" fmla="*/ 2537346 w 4402359"/>
              <a:gd name="connsiteY2" fmla="*/ 191053 h 811453"/>
              <a:gd name="connsiteX3" fmla="*/ 3028666 w 4402359"/>
              <a:gd name="connsiteY3" fmla="*/ 204701 h 811453"/>
              <a:gd name="connsiteX4" fmla="*/ 3397155 w 4402359"/>
              <a:gd name="connsiteY4" fmla="*/ 81870 h 811453"/>
              <a:gd name="connsiteX5" fmla="*/ 4402359 w 4402359"/>
              <a:gd name="connsiteY5" fmla="*/ 13781 h 811453"/>
              <a:gd name="connsiteX6" fmla="*/ 4270612 w 4402359"/>
              <a:gd name="connsiteY6" fmla="*/ 436712 h 811453"/>
              <a:gd name="connsiteX7" fmla="*/ 4402359 w 4402359"/>
              <a:gd name="connsiteY7" fmla="*/ 748335 h 811453"/>
              <a:gd name="connsiteX8" fmla="*/ 776785 w 4402359"/>
              <a:gd name="connsiteY8" fmla="*/ 777905 h 811453"/>
              <a:gd name="connsiteX9" fmla="*/ 326409 w 4402359"/>
              <a:gd name="connsiteY9" fmla="*/ 641428 h 811453"/>
              <a:gd name="connsiteX10" fmla="*/ 0 w 4402359"/>
              <a:gd name="connsiteY10" fmla="*/ 748335 h 811453"/>
              <a:gd name="connsiteX11" fmla="*/ 148988 w 4402359"/>
              <a:gd name="connsiteY11" fmla="*/ 450359 h 811453"/>
              <a:gd name="connsiteX12" fmla="*/ 0 w 4402359"/>
              <a:gd name="connsiteY12" fmla="*/ 13781 h 811453"/>
              <a:gd name="connsiteX0" fmla="*/ 0 w 4443303"/>
              <a:gd name="connsiteY0" fmla="*/ 81886 h 797672"/>
              <a:gd name="connsiteX1" fmla="*/ 899616 w 4443303"/>
              <a:gd name="connsiteY1" fmla="*/ 177272 h 797672"/>
              <a:gd name="connsiteX2" fmla="*/ 2578290 w 4443303"/>
              <a:gd name="connsiteY2" fmla="*/ 177272 h 797672"/>
              <a:gd name="connsiteX3" fmla="*/ 3069610 w 4443303"/>
              <a:gd name="connsiteY3" fmla="*/ 190920 h 797672"/>
              <a:gd name="connsiteX4" fmla="*/ 3438099 w 4443303"/>
              <a:gd name="connsiteY4" fmla="*/ 68089 h 797672"/>
              <a:gd name="connsiteX5" fmla="*/ 4443303 w 4443303"/>
              <a:gd name="connsiteY5" fmla="*/ 0 h 797672"/>
              <a:gd name="connsiteX6" fmla="*/ 4311556 w 4443303"/>
              <a:gd name="connsiteY6" fmla="*/ 422931 h 797672"/>
              <a:gd name="connsiteX7" fmla="*/ 4443303 w 4443303"/>
              <a:gd name="connsiteY7" fmla="*/ 734554 h 797672"/>
              <a:gd name="connsiteX8" fmla="*/ 817729 w 4443303"/>
              <a:gd name="connsiteY8" fmla="*/ 764124 h 797672"/>
              <a:gd name="connsiteX9" fmla="*/ 367353 w 4443303"/>
              <a:gd name="connsiteY9" fmla="*/ 627647 h 797672"/>
              <a:gd name="connsiteX10" fmla="*/ 40944 w 4443303"/>
              <a:gd name="connsiteY10" fmla="*/ 734554 h 797672"/>
              <a:gd name="connsiteX11" fmla="*/ 189932 w 4443303"/>
              <a:gd name="connsiteY11" fmla="*/ 436578 h 797672"/>
              <a:gd name="connsiteX12" fmla="*/ 0 w 4443303"/>
              <a:gd name="connsiteY12" fmla="*/ 81886 h 797672"/>
              <a:gd name="connsiteX0" fmla="*/ 0 w 4443303"/>
              <a:gd name="connsiteY0" fmla="*/ 81886 h 797672"/>
              <a:gd name="connsiteX1" fmla="*/ 899616 w 4443303"/>
              <a:gd name="connsiteY1" fmla="*/ 177272 h 797672"/>
              <a:gd name="connsiteX2" fmla="*/ 2578290 w 4443303"/>
              <a:gd name="connsiteY2" fmla="*/ 177272 h 797672"/>
              <a:gd name="connsiteX3" fmla="*/ 3096906 w 4443303"/>
              <a:gd name="connsiteY3" fmla="*/ 95385 h 797672"/>
              <a:gd name="connsiteX4" fmla="*/ 3438099 w 4443303"/>
              <a:gd name="connsiteY4" fmla="*/ 68089 h 797672"/>
              <a:gd name="connsiteX5" fmla="*/ 4443303 w 4443303"/>
              <a:gd name="connsiteY5" fmla="*/ 0 h 797672"/>
              <a:gd name="connsiteX6" fmla="*/ 4311556 w 4443303"/>
              <a:gd name="connsiteY6" fmla="*/ 422931 h 797672"/>
              <a:gd name="connsiteX7" fmla="*/ 4443303 w 4443303"/>
              <a:gd name="connsiteY7" fmla="*/ 734554 h 797672"/>
              <a:gd name="connsiteX8" fmla="*/ 817729 w 4443303"/>
              <a:gd name="connsiteY8" fmla="*/ 764124 h 797672"/>
              <a:gd name="connsiteX9" fmla="*/ 367353 w 4443303"/>
              <a:gd name="connsiteY9" fmla="*/ 627647 h 797672"/>
              <a:gd name="connsiteX10" fmla="*/ 40944 w 4443303"/>
              <a:gd name="connsiteY10" fmla="*/ 734554 h 797672"/>
              <a:gd name="connsiteX11" fmla="*/ 189932 w 4443303"/>
              <a:gd name="connsiteY11" fmla="*/ 436578 h 797672"/>
              <a:gd name="connsiteX12" fmla="*/ 0 w 4443303"/>
              <a:gd name="connsiteY12" fmla="*/ 81886 h 797672"/>
              <a:gd name="connsiteX0" fmla="*/ 0 w 4443303"/>
              <a:gd name="connsiteY0" fmla="*/ 81886 h 797672"/>
              <a:gd name="connsiteX1" fmla="*/ 899616 w 4443303"/>
              <a:gd name="connsiteY1" fmla="*/ 177272 h 797672"/>
              <a:gd name="connsiteX2" fmla="*/ 2578290 w 4443303"/>
              <a:gd name="connsiteY2" fmla="*/ 177272 h 797672"/>
              <a:gd name="connsiteX3" fmla="*/ 3096906 w 4443303"/>
              <a:gd name="connsiteY3" fmla="*/ 95385 h 797672"/>
              <a:gd name="connsiteX4" fmla="*/ 3711054 w 4443303"/>
              <a:gd name="connsiteY4" fmla="*/ 68089 h 797672"/>
              <a:gd name="connsiteX5" fmla="*/ 4443303 w 4443303"/>
              <a:gd name="connsiteY5" fmla="*/ 0 h 797672"/>
              <a:gd name="connsiteX6" fmla="*/ 4311556 w 4443303"/>
              <a:gd name="connsiteY6" fmla="*/ 422931 h 797672"/>
              <a:gd name="connsiteX7" fmla="*/ 4443303 w 4443303"/>
              <a:gd name="connsiteY7" fmla="*/ 734554 h 797672"/>
              <a:gd name="connsiteX8" fmla="*/ 817729 w 4443303"/>
              <a:gd name="connsiteY8" fmla="*/ 764124 h 797672"/>
              <a:gd name="connsiteX9" fmla="*/ 367353 w 4443303"/>
              <a:gd name="connsiteY9" fmla="*/ 627647 h 797672"/>
              <a:gd name="connsiteX10" fmla="*/ 40944 w 4443303"/>
              <a:gd name="connsiteY10" fmla="*/ 734554 h 797672"/>
              <a:gd name="connsiteX11" fmla="*/ 189932 w 4443303"/>
              <a:gd name="connsiteY11" fmla="*/ 436578 h 797672"/>
              <a:gd name="connsiteX12" fmla="*/ 0 w 4443303"/>
              <a:gd name="connsiteY12" fmla="*/ 81886 h 797672"/>
              <a:gd name="connsiteX0" fmla="*/ 0 w 4443303"/>
              <a:gd name="connsiteY0" fmla="*/ 81886 h 797672"/>
              <a:gd name="connsiteX1" fmla="*/ 899616 w 4443303"/>
              <a:gd name="connsiteY1" fmla="*/ 177272 h 797672"/>
              <a:gd name="connsiteX2" fmla="*/ 2578290 w 4443303"/>
              <a:gd name="connsiteY2" fmla="*/ 177272 h 797672"/>
              <a:gd name="connsiteX3" fmla="*/ 3096906 w 4443303"/>
              <a:gd name="connsiteY3" fmla="*/ 95385 h 797672"/>
              <a:gd name="connsiteX4" fmla="*/ 3711054 w 4443303"/>
              <a:gd name="connsiteY4" fmla="*/ 68089 h 797672"/>
              <a:gd name="connsiteX5" fmla="*/ 4252235 w 4443303"/>
              <a:gd name="connsiteY5" fmla="*/ 0 h 797672"/>
              <a:gd name="connsiteX6" fmla="*/ 4311556 w 4443303"/>
              <a:gd name="connsiteY6" fmla="*/ 422931 h 797672"/>
              <a:gd name="connsiteX7" fmla="*/ 4443303 w 4443303"/>
              <a:gd name="connsiteY7" fmla="*/ 734554 h 797672"/>
              <a:gd name="connsiteX8" fmla="*/ 817729 w 4443303"/>
              <a:gd name="connsiteY8" fmla="*/ 764124 h 797672"/>
              <a:gd name="connsiteX9" fmla="*/ 367353 w 4443303"/>
              <a:gd name="connsiteY9" fmla="*/ 627647 h 797672"/>
              <a:gd name="connsiteX10" fmla="*/ 40944 w 4443303"/>
              <a:gd name="connsiteY10" fmla="*/ 734554 h 797672"/>
              <a:gd name="connsiteX11" fmla="*/ 189932 w 4443303"/>
              <a:gd name="connsiteY11" fmla="*/ 436578 h 797672"/>
              <a:gd name="connsiteX12" fmla="*/ 0 w 4443303"/>
              <a:gd name="connsiteY12" fmla="*/ 81886 h 79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43303" h="797672">
                <a:moveTo>
                  <a:pt x="0" y="81886"/>
                </a:moveTo>
                <a:cubicBezTo>
                  <a:pt x="111457" y="9098"/>
                  <a:pt x="333424" y="165924"/>
                  <a:pt x="899616" y="177272"/>
                </a:cubicBezTo>
                <a:cubicBezTo>
                  <a:pt x="1445526" y="154526"/>
                  <a:pt x="2032380" y="200018"/>
                  <a:pt x="2578290" y="177272"/>
                </a:cubicBezTo>
                <a:lnTo>
                  <a:pt x="3096906" y="95385"/>
                </a:lnTo>
                <a:cubicBezTo>
                  <a:pt x="3424452" y="68089"/>
                  <a:pt x="3588224" y="109033"/>
                  <a:pt x="3711054" y="68089"/>
                </a:cubicBezTo>
                <a:cubicBezTo>
                  <a:pt x="3841405" y="236461"/>
                  <a:pt x="3917167" y="22696"/>
                  <a:pt x="4252235" y="0"/>
                </a:cubicBezTo>
                <a:cubicBezTo>
                  <a:pt x="4249263" y="104583"/>
                  <a:pt x="4314528" y="318348"/>
                  <a:pt x="4311556" y="422931"/>
                </a:cubicBezTo>
                <a:lnTo>
                  <a:pt x="4443303" y="734554"/>
                </a:lnTo>
                <a:cubicBezTo>
                  <a:pt x="3852689" y="843711"/>
                  <a:pt x="1497054" y="781942"/>
                  <a:pt x="817729" y="764124"/>
                </a:cubicBezTo>
                <a:cubicBezTo>
                  <a:pt x="138404" y="746306"/>
                  <a:pt x="510465" y="614378"/>
                  <a:pt x="367353" y="627647"/>
                </a:cubicBezTo>
                <a:lnTo>
                  <a:pt x="40944" y="734554"/>
                </a:lnTo>
                <a:cubicBezTo>
                  <a:pt x="40565" y="598835"/>
                  <a:pt x="190311" y="572297"/>
                  <a:pt x="189932" y="436578"/>
                </a:cubicBezTo>
                <a:lnTo>
                  <a:pt x="0" y="81886"/>
                </a:lnTo>
                <a:close/>
              </a:path>
            </a:pathLst>
          </a:custGeom>
          <a:blipFill>
            <a:blip r:embed="rId6"/>
            <a:tile tx="0" ty="0" sx="100000" sy="100000" flip="none" algn="tl"/>
          </a:blipFill>
          <a:ln>
            <a:noFill/>
          </a:ln>
          <a:scene3d>
            <a:camera prst="orthographicFront">
              <a:rot lat="7200000" lon="10800000" rev="0"/>
            </a:camera>
            <a:lightRig rig="sunset" dir="t"/>
          </a:scene3d>
          <a:sp3d extrusionH="184150" prstMaterial="matte">
            <a:bevelT w="704850" h="101600"/>
            <a:bevelB w="273050" h="317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712208" y="2004790"/>
            <a:ext cx="2716792" cy="4167410"/>
            <a:chOff x="4763922" y="633190"/>
            <a:chExt cx="3770478" cy="5729831"/>
          </a:xfrm>
        </p:grpSpPr>
        <p:grpSp>
          <p:nvGrpSpPr>
            <p:cNvPr id="32" name="Group 31"/>
            <p:cNvGrpSpPr/>
            <p:nvPr/>
          </p:nvGrpSpPr>
          <p:grpSpPr>
            <a:xfrm>
              <a:off x="4901723" y="633190"/>
              <a:ext cx="3632677" cy="2963248"/>
              <a:chOff x="4901723" y="633190"/>
              <a:chExt cx="3632677" cy="2963248"/>
            </a:xfrm>
          </p:grpSpPr>
          <p:sp>
            <p:nvSpPr>
              <p:cNvPr id="49" name="Rounded Rectangle 3"/>
              <p:cNvSpPr/>
              <p:nvPr/>
            </p:nvSpPr>
            <p:spPr>
              <a:xfrm>
                <a:off x="4916322" y="1185351"/>
                <a:ext cx="3618078" cy="1062227"/>
              </a:xfrm>
              <a:custGeom>
                <a:avLst/>
                <a:gdLst>
                  <a:gd name="connsiteX0" fmla="*/ 0 w 3581400"/>
                  <a:gd name="connsiteY0" fmla="*/ 215904 h 1295400"/>
                  <a:gd name="connsiteX1" fmla="*/ 215904 w 3581400"/>
                  <a:gd name="connsiteY1" fmla="*/ 0 h 1295400"/>
                  <a:gd name="connsiteX2" fmla="*/ 3365496 w 3581400"/>
                  <a:gd name="connsiteY2" fmla="*/ 0 h 1295400"/>
                  <a:gd name="connsiteX3" fmla="*/ 3581400 w 3581400"/>
                  <a:gd name="connsiteY3" fmla="*/ 215904 h 1295400"/>
                  <a:gd name="connsiteX4" fmla="*/ 3581400 w 3581400"/>
                  <a:gd name="connsiteY4" fmla="*/ 1079496 h 1295400"/>
                  <a:gd name="connsiteX5" fmla="*/ 3365496 w 3581400"/>
                  <a:gd name="connsiteY5" fmla="*/ 1295400 h 1295400"/>
                  <a:gd name="connsiteX6" fmla="*/ 215904 w 3581400"/>
                  <a:gd name="connsiteY6" fmla="*/ 1295400 h 1295400"/>
                  <a:gd name="connsiteX7" fmla="*/ 0 w 3581400"/>
                  <a:gd name="connsiteY7" fmla="*/ 1079496 h 1295400"/>
                  <a:gd name="connsiteX8" fmla="*/ 0 w 3581400"/>
                  <a:gd name="connsiteY8" fmla="*/ 215904 h 1295400"/>
                  <a:gd name="connsiteX0" fmla="*/ 20 w 3581420"/>
                  <a:gd name="connsiteY0" fmla="*/ 215904 h 1295400"/>
                  <a:gd name="connsiteX1" fmla="*/ 215924 w 3581420"/>
                  <a:gd name="connsiteY1" fmla="*/ 0 h 1295400"/>
                  <a:gd name="connsiteX2" fmla="*/ 3365516 w 3581420"/>
                  <a:gd name="connsiteY2" fmla="*/ 0 h 1295400"/>
                  <a:gd name="connsiteX3" fmla="*/ 3581420 w 3581420"/>
                  <a:gd name="connsiteY3" fmla="*/ 215904 h 1295400"/>
                  <a:gd name="connsiteX4" fmla="*/ 3581420 w 3581420"/>
                  <a:gd name="connsiteY4" fmla="*/ 1079496 h 1295400"/>
                  <a:gd name="connsiteX5" fmla="*/ 3365516 w 3581420"/>
                  <a:gd name="connsiteY5" fmla="*/ 1295400 h 1295400"/>
                  <a:gd name="connsiteX6" fmla="*/ 215924 w 3581420"/>
                  <a:gd name="connsiteY6" fmla="*/ 1295400 h 1295400"/>
                  <a:gd name="connsiteX7" fmla="*/ 20 w 3581420"/>
                  <a:gd name="connsiteY7" fmla="*/ 1079496 h 1295400"/>
                  <a:gd name="connsiteX8" fmla="*/ 82316 w 3581420"/>
                  <a:gd name="connsiteY8" fmla="*/ 249936 h 1295400"/>
                  <a:gd name="connsiteX9" fmla="*/ 20 w 3581420"/>
                  <a:gd name="connsiteY9" fmla="*/ 215904 h 1295400"/>
                  <a:gd name="connsiteX0" fmla="*/ 14310 w 3595710"/>
                  <a:gd name="connsiteY0" fmla="*/ 215904 h 1295400"/>
                  <a:gd name="connsiteX1" fmla="*/ 230214 w 3595710"/>
                  <a:gd name="connsiteY1" fmla="*/ 0 h 1295400"/>
                  <a:gd name="connsiteX2" fmla="*/ 3379806 w 3595710"/>
                  <a:gd name="connsiteY2" fmla="*/ 0 h 1295400"/>
                  <a:gd name="connsiteX3" fmla="*/ 3595710 w 3595710"/>
                  <a:gd name="connsiteY3" fmla="*/ 215904 h 1295400"/>
                  <a:gd name="connsiteX4" fmla="*/ 3595710 w 3595710"/>
                  <a:gd name="connsiteY4" fmla="*/ 1079496 h 1295400"/>
                  <a:gd name="connsiteX5" fmla="*/ 3379806 w 3595710"/>
                  <a:gd name="connsiteY5" fmla="*/ 1295400 h 1295400"/>
                  <a:gd name="connsiteX6" fmla="*/ 230214 w 3595710"/>
                  <a:gd name="connsiteY6" fmla="*/ 1295400 h 1295400"/>
                  <a:gd name="connsiteX7" fmla="*/ 14310 w 3595710"/>
                  <a:gd name="connsiteY7" fmla="*/ 1079496 h 1295400"/>
                  <a:gd name="connsiteX8" fmla="*/ 14310 w 3595710"/>
                  <a:gd name="connsiteY8" fmla="*/ 373380 h 1295400"/>
                  <a:gd name="connsiteX9" fmla="*/ 96606 w 3595710"/>
                  <a:gd name="connsiteY9" fmla="*/ 249936 h 1295400"/>
                  <a:gd name="connsiteX10" fmla="*/ 14310 w 3595710"/>
                  <a:gd name="connsiteY10" fmla="*/ 215904 h 1295400"/>
                  <a:gd name="connsiteX0" fmla="*/ 7746 w 3589146"/>
                  <a:gd name="connsiteY0" fmla="*/ 215904 h 1295400"/>
                  <a:gd name="connsiteX1" fmla="*/ 223650 w 3589146"/>
                  <a:gd name="connsiteY1" fmla="*/ 0 h 1295400"/>
                  <a:gd name="connsiteX2" fmla="*/ 3373242 w 3589146"/>
                  <a:gd name="connsiteY2" fmla="*/ 0 h 1295400"/>
                  <a:gd name="connsiteX3" fmla="*/ 3589146 w 3589146"/>
                  <a:gd name="connsiteY3" fmla="*/ 215904 h 1295400"/>
                  <a:gd name="connsiteX4" fmla="*/ 3589146 w 3589146"/>
                  <a:gd name="connsiteY4" fmla="*/ 1079496 h 1295400"/>
                  <a:gd name="connsiteX5" fmla="*/ 3373242 w 3589146"/>
                  <a:gd name="connsiteY5" fmla="*/ 1295400 h 1295400"/>
                  <a:gd name="connsiteX6" fmla="*/ 223650 w 3589146"/>
                  <a:gd name="connsiteY6" fmla="*/ 1295400 h 1295400"/>
                  <a:gd name="connsiteX7" fmla="*/ 7746 w 3589146"/>
                  <a:gd name="connsiteY7" fmla="*/ 1079496 h 1295400"/>
                  <a:gd name="connsiteX8" fmla="*/ 85470 w 3589146"/>
                  <a:gd name="connsiteY8" fmla="*/ 569976 h 1295400"/>
                  <a:gd name="connsiteX9" fmla="*/ 7746 w 3589146"/>
                  <a:gd name="connsiteY9" fmla="*/ 373380 h 1295400"/>
                  <a:gd name="connsiteX10" fmla="*/ 90042 w 3589146"/>
                  <a:gd name="connsiteY10" fmla="*/ 249936 h 1295400"/>
                  <a:gd name="connsiteX11" fmla="*/ 7746 w 3589146"/>
                  <a:gd name="connsiteY11" fmla="*/ 215904 h 1295400"/>
                  <a:gd name="connsiteX0" fmla="*/ 7746 w 3589146"/>
                  <a:gd name="connsiteY0" fmla="*/ 215904 h 1295400"/>
                  <a:gd name="connsiteX1" fmla="*/ 223650 w 3589146"/>
                  <a:gd name="connsiteY1" fmla="*/ 0 h 1295400"/>
                  <a:gd name="connsiteX2" fmla="*/ 3373242 w 3589146"/>
                  <a:gd name="connsiteY2" fmla="*/ 0 h 1295400"/>
                  <a:gd name="connsiteX3" fmla="*/ 3589146 w 3589146"/>
                  <a:gd name="connsiteY3" fmla="*/ 215904 h 1295400"/>
                  <a:gd name="connsiteX4" fmla="*/ 3589146 w 3589146"/>
                  <a:gd name="connsiteY4" fmla="*/ 1079496 h 1295400"/>
                  <a:gd name="connsiteX5" fmla="*/ 3373242 w 3589146"/>
                  <a:gd name="connsiteY5" fmla="*/ 1295400 h 1295400"/>
                  <a:gd name="connsiteX6" fmla="*/ 223650 w 3589146"/>
                  <a:gd name="connsiteY6" fmla="*/ 1295400 h 1295400"/>
                  <a:gd name="connsiteX7" fmla="*/ 7746 w 3589146"/>
                  <a:gd name="connsiteY7" fmla="*/ 1079496 h 1295400"/>
                  <a:gd name="connsiteX8" fmla="*/ 85470 w 3589146"/>
                  <a:gd name="connsiteY8" fmla="*/ 569976 h 1295400"/>
                  <a:gd name="connsiteX9" fmla="*/ 7746 w 3589146"/>
                  <a:gd name="connsiteY9" fmla="*/ 373380 h 1295400"/>
                  <a:gd name="connsiteX10" fmla="*/ 90042 w 3589146"/>
                  <a:gd name="connsiteY10" fmla="*/ 249936 h 1295400"/>
                  <a:gd name="connsiteX11" fmla="*/ 7746 w 3589146"/>
                  <a:gd name="connsiteY11" fmla="*/ 215904 h 1295400"/>
                  <a:gd name="connsiteX0" fmla="*/ 15341 w 3596741"/>
                  <a:gd name="connsiteY0" fmla="*/ 215904 h 1295400"/>
                  <a:gd name="connsiteX1" fmla="*/ 231245 w 3596741"/>
                  <a:gd name="connsiteY1" fmla="*/ 0 h 1295400"/>
                  <a:gd name="connsiteX2" fmla="*/ 3380837 w 3596741"/>
                  <a:gd name="connsiteY2" fmla="*/ 0 h 1295400"/>
                  <a:gd name="connsiteX3" fmla="*/ 3596741 w 3596741"/>
                  <a:gd name="connsiteY3" fmla="*/ 215904 h 1295400"/>
                  <a:gd name="connsiteX4" fmla="*/ 3596741 w 3596741"/>
                  <a:gd name="connsiteY4" fmla="*/ 1079496 h 1295400"/>
                  <a:gd name="connsiteX5" fmla="*/ 3380837 w 3596741"/>
                  <a:gd name="connsiteY5" fmla="*/ 1295400 h 1295400"/>
                  <a:gd name="connsiteX6" fmla="*/ 231245 w 3596741"/>
                  <a:gd name="connsiteY6" fmla="*/ 1295400 h 1295400"/>
                  <a:gd name="connsiteX7" fmla="*/ 15341 w 3596741"/>
                  <a:gd name="connsiteY7" fmla="*/ 1079496 h 1295400"/>
                  <a:gd name="connsiteX8" fmla="*/ 93065 w 3596741"/>
                  <a:gd name="connsiteY8" fmla="*/ 569976 h 1295400"/>
                  <a:gd name="connsiteX9" fmla="*/ 1625 w 3596741"/>
                  <a:gd name="connsiteY9" fmla="*/ 309372 h 1295400"/>
                  <a:gd name="connsiteX10" fmla="*/ 97637 w 3596741"/>
                  <a:gd name="connsiteY10" fmla="*/ 249936 h 1295400"/>
                  <a:gd name="connsiteX11" fmla="*/ 15341 w 3596741"/>
                  <a:gd name="connsiteY11" fmla="*/ 215904 h 1295400"/>
                  <a:gd name="connsiteX0" fmla="*/ 15341 w 3596741"/>
                  <a:gd name="connsiteY0" fmla="*/ 215904 h 1295400"/>
                  <a:gd name="connsiteX1" fmla="*/ 231245 w 3596741"/>
                  <a:gd name="connsiteY1" fmla="*/ 0 h 1295400"/>
                  <a:gd name="connsiteX2" fmla="*/ 3380837 w 3596741"/>
                  <a:gd name="connsiteY2" fmla="*/ 0 h 1295400"/>
                  <a:gd name="connsiteX3" fmla="*/ 3596741 w 3596741"/>
                  <a:gd name="connsiteY3" fmla="*/ 215904 h 1295400"/>
                  <a:gd name="connsiteX4" fmla="*/ 3490062 w 3596741"/>
                  <a:gd name="connsiteY4" fmla="*/ 281940 h 1295400"/>
                  <a:gd name="connsiteX5" fmla="*/ 3596741 w 3596741"/>
                  <a:gd name="connsiteY5" fmla="*/ 1079496 h 1295400"/>
                  <a:gd name="connsiteX6" fmla="*/ 3380837 w 3596741"/>
                  <a:gd name="connsiteY6" fmla="*/ 1295400 h 1295400"/>
                  <a:gd name="connsiteX7" fmla="*/ 231245 w 3596741"/>
                  <a:gd name="connsiteY7" fmla="*/ 1295400 h 1295400"/>
                  <a:gd name="connsiteX8" fmla="*/ 15341 w 3596741"/>
                  <a:gd name="connsiteY8" fmla="*/ 1079496 h 1295400"/>
                  <a:gd name="connsiteX9" fmla="*/ 93065 w 3596741"/>
                  <a:gd name="connsiteY9" fmla="*/ 569976 h 1295400"/>
                  <a:gd name="connsiteX10" fmla="*/ 1625 w 3596741"/>
                  <a:gd name="connsiteY10" fmla="*/ 309372 h 1295400"/>
                  <a:gd name="connsiteX11" fmla="*/ 97637 w 3596741"/>
                  <a:gd name="connsiteY11" fmla="*/ 249936 h 1295400"/>
                  <a:gd name="connsiteX12" fmla="*/ 15341 w 3596741"/>
                  <a:gd name="connsiteY12" fmla="*/ 215904 h 1295400"/>
                  <a:gd name="connsiteX0" fmla="*/ 15341 w 3596741"/>
                  <a:gd name="connsiteY0" fmla="*/ 215904 h 1295400"/>
                  <a:gd name="connsiteX1" fmla="*/ 231245 w 3596741"/>
                  <a:gd name="connsiteY1" fmla="*/ 0 h 1295400"/>
                  <a:gd name="connsiteX2" fmla="*/ 3380837 w 3596741"/>
                  <a:gd name="connsiteY2" fmla="*/ 0 h 1295400"/>
                  <a:gd name="connsiteX3" fmla="*/ 3596741 w 3596741"/>
                  <a:gd name="connsiteY3" fmla="*/ 215904 h 1295400"/>
                  <a:gd name="connsiteX4" fmla="*/ 3490062 w 3596741"/>
                  <a:gd name="connsiteY4" fmla="*/ 281940 h 1295400"/>
                  <a:gd name="connsiteX5" fmla="*/ 3503778 w 3596741"/>
                  <a:gd name="connsiteY5" fmla="*/ 359664 h 1295400"/>
                  <a:gd name="connsiteX6" fmla="*/ 3596741 w 3596741"/>
                  <a:gd name="connsiteY6" fmla="*/ 1079496 h 1295400"/>
                  <a:gd name="connsiteX7" fmla="*/ 3380837 w 3596741"/>
                  <a:gd name="connsiteY7" fmla="*/ 1295400 h 1295400"/>
                  <a:gd name="connsiteX8" fmla="*/ 231245 w 3596741"/>
                  <a:gd name="connsiteY8" fmla="*/ 1295400 h 1295400"/>
                  <a:gd name="connsiteX9" fmla="*/ 15341 w 3596741"/>
                  <a:gd name="connsiteY9" fmla="*/ 1079496 h 1295400"/>
                  <a:gd name="connsiteX10" fmla="*/ 93065 w 3596741"/>
                  <a:gd name="connsiteY10" fmla="*/ 569976 h 1295400"/>
                  <a:gd name="connsiteX11" fmla="*/ 1625 w 3596741"/>
                  <a:gd name="connsiteY11" fmla="*/ 309372 h 1295400"/>
                  <a:gd name="connsiteX12" fmla="*/ 97637 w 3596741"/>
                  <a:gd name="connsiteY12" fmla="*/ 249936 h 1295400"/>
                  <a:gd name="connsiteX13" fmla="*/ 15341 w 3596741"/>
                  <a:gd name="connsiteY13" fmla="*/ 215904 h 1295400"/>
                  <a:gd name="connsiteX0" fmla="*/ 15341 w 3631794"/>
                  <a:gd name="connsiteY0" fmla="*/ 215904 h 1295400"/>
                  <a:gd name="connsiteX1" fmla="*/ 231245 w 3631794"/>
                  <a:gd name="connsiteY1" fmla="*/ 0 h 1295400"/>
                  <a:gd name="connsiteX2" fmla="*/ 3380837 w 3631794"/>
                  <a:gd name="connsiteY2" fmla="*/ 0 h 1295400"/>
                  <a:gd name="connsiteX3" fmla="*/ 3596741 w 3631794"/>
                  <a:gd name="connsiteY3" fmla="*/ 215904 h 1295400"/>
                  <a:gd name="connsiteX4" fmla="*/ 3490062 w 3631794"/>
                  <a:gd name="connsiteY4" fmla="*/ 281940 h 1295400"/>
                  <a:gd name="connsiteX5" fmla="*/ 3631794 w 3631794"/>
                  <a:gd name="connsiteY5" fmla="*/ 341376 h 1295400"/>
                  <a:gd name="connsiteX6" fmla="*/ 3596741 w 3631794"/>
                  <a:gd name="connsiteY6" fmla="*/ 1079496 h 1295400"/>
                  <a:gd name="connsiteX7" fmla="*/ 3380837 w 3631794"/>
                  <a:gd name="connsiteY7" fmla="*/ 1295400 h 1295400"/>
                  <a:gd name="connsiteX8" fmla="*/ 231245 w 3631794"/>
                  <a:gd name="connsiteY8" fmla="*/ 1295400 h 1295400"/>
                  <a:gd name="connsiteX9" fmla="*/ 15341 w 3631794"/>
                  <a:gd name="connsiteY9" fmla="*/ 1079496 h 1295400"/>
                  <a:gd name="connsiteX10" fmla="*/ 93065 w 3631794"/>
                  <a:gd name="connsiteY10" fmla="*/ 569976 h 1295400"/>
                  <a:gd name="connsiteX11" fmla="*/ 1625 w 3631794"/>
                  <a:gd name="connsiteY11" fmla="*/ 309372 h 1295400"/>
                  <a:gd name="connsiteX12" fmla="*/ 97637 w 3631794"/>
                  <a:gd name="connsiteY12" fmla="*/ 249936 h 1295400"/>
                  <a:gd name="connsiteX13" fmla="*/ 15341 w 3631794"/>
                  <a:gd name="connsiteY13" fmla="*/ 215904 h 1295400"/>
                  <a:gd name="connsiteX0" fmla="*/ 15341 w 3631794"/>
                  <a:gd name="connsiteY0" fmla="*/ 215904 h 1295400"/>
                  <a:gd name="connsiteX1" fmla="*/ 231245 w 3631794"/>
                  <a:gd name="connsiteY1" fmla="*/ 0 h 1295400"/>
                  <a:gd name="connsiteX2" fmla="*/ 3380837 w 3631794"/>
                  <a:gd name="connsiteY2" fmla="*/ 0 h 1295400"/>
                  <a:gd name="connsiteX3" fmla="*/ 3596741 w 3631794"/>
                  <a:gd name="connsiteY3" fmla="*/ 215904 h 1295400"/>
                  <a:gd name="connsiteX4" fmla="*/ 3490062 w 3631794"/>
                  <a:gd name="connsiteY4" fmla="*/ 281940 h 1295400"/>
                  <a:gd name="connsiteX5" fmla="*/ 3631794 w 3631794"/>
                  <a:gd name="connsiteY5" fmla="*/ 341376 h 1295400"/>
                  <a:gd name="connsiteX6" fmla="*/ 3517493 w 3631794"/>
                  <a:gd name="connsiteY6" fmla="*/ 537972 h 1295400"/>
                  <a:gd name="connsiteX7" fmla="*/ 3596741 w 3631794"/>
                  <a:gd name="connsiteY7" fmla="*/ 1079496 h 1295400"/>
                  <a:gd name="connsiteX8" fmla="*/ 3380837 w 3631794"/>
                  <a:gd name="connsiteY8" fmla="*/ 1295400 h 1295400"/>
                  <a:gd name="connsiteX9" fmla="*/ 231245 w 3631794"/>
                  <a:gd name="connsiteY9" fmla="*/ 1295400 h 1295400"/>
                  <a:gd name="connsiteX10" fmla="*/ 15341 w 3631794"/>
                  <a:gd name="connsiteY10" fmla="*/ 1079496 h 1295400"/>
                  <a:gd name="connsiteX11" fmla="*/ 93065 w 3631794"/>
                  <a:gd name="connsiteY11" fmla="*/ 569976 h 1295400"/>
                  <a:gd name="connsiteX12" fmla="*/ 1625 w 3631794"/>
                  <a:gd name="connsiteY12" fmla="*/ 309372 h 1295400"/>
                  <a:gd name="connsiteX13" fmla="*/ 97637 w 3631794"/>
                  <a:gd name="connsiteY13" fmla="*/ 249936 h 1295400"/>
                  <a:gd name="connsiteX14" fmla="*/ 15341 w 3631794"/>
                  <a:gd name="connsiteY14" fmla="*/ 215904 h 1295400"/>
                  <a:gd name="connsiteX0" fmla="*/ 15341 w 3631794"/>
                  <a:gd name="connsiteY0" fmla="*/ 215904 h 1295400"/>
                  <a:gd name="connsiteX1" fmla="*/ 231245 w 3631794"/>
                  <a:gd name="connsiteY1" fmla="*/ 0 h 1295400"/>
                  <a:gd name="connsiteX2" fmla="*/ 3380837 w 3631794"/>
                  <a:gd name="connsiteY2" fmla="*/ 0 h 1295400"/>
                  <a:gd name="connsiteX3" fmla="*/ 3596741 w 3631794"/>
                  <a:gd name="connsiteY3" fmla="*/ 215904 h 1295400"/>
                  <a:gd name="connsiteX4" fmla="*/ 3490062 w 3631794"/>
                  <a:gd name="connsiteY4" fmla="*/ 281940 h 1295400"/>
                  <a:gd name="connsiteX5" fmla="*/ 3631794 w 3631794"/>
                  <a:gd name="connsiteY5" fmla="*/ 341376 h 1295400"/>
                  <a:gd name="connsiteX6" fmla="*/ 3549497 w 3631794"/>
                  <a:gd name="connsiteY6" fmla="*/ 569976 h 1295400"/>
                  <a:gd name="connsiteX7" fmla="*/ 3596741 w 3631794"/>
                  <a:gd name="connsiteY7" fmla="*/ 1079496 h 1295400"/>
                  <a:gd name="connsiteX8" fmla="*/ 3380837 w 3631794"/>
                  <a:gd name="connsiteY8" fmla="*/ 1295400 h 1295400"/>
                  <a:gd name="connsiteX9" fmla="*/ 231245 w 3631794"/>
                  <a:gd name="connsiteY9" fmla="*/ 1295400 h 1295400"/>
                  <a:gd name="connsiteX10" fmla="*/ 15341 w 3631794"/>
                  <a:gd name="connsiteY10" fmla="*/ 1079496 h 1295400"/>
                  <a:gd name="connsiteX11" fmla="*/ 93065 w 3631794"/>
                  <a:gd name="connsiteY11" fmla="*/ 569976 h 1295400"/>
                  <a:gd name="connsiteX12" fmla="*/ 1625 w 3631794"/>
                  <a:gd name="connsiteY12" fmla="*/ 309372 h 1295400"/>
                  <a:gd name="connsiteX13" fmla="*/ 97637 w 3631794"/>
                  <a:gd name="connsiteY13" fmla="*/ 249936 h 1295400"/>
                  <a:gd name="connsiteX14" fmla="*/ 15341 w 3631794"/>
                  <a:gd name="connsiteY14" fmla="*/ 215904 h 1295400"/>
                  <a:gd name="connsiteX0" fmla="*/ 15341 w 3631794"/>
                  <a:gd name="connsiteY0" fmla="*/ 215904 h 1295400"/>
                  <a:gd name="connsiteX1" fmla="*/ 231245 w 3631794"/>
                  <a:gd name="connsiteY1" fmla="*/ 0 h 1295400"/>
                  <a:gd name="connsiteX2" fmla="*/ 3380837 w 3631794"/>
                  <a:gd name="connsiteY2" fmla="*/ 0 h 1295400"/>
                  <a:gd name="connsiteX3" fmla="*/ 3596741 w 3631794"/>
                  <a:gd name="connsiteY3" fmla="*/ 215904 h 1295400"/>
                  <a:gd name="connsiteX4" fmla="*/ 3490062 w 3631794"/>
                  <a:gd name="connsiteY4" fmla="*/ 281940 h 1295400"/>
                  <a:gd name="connsiteX5" fmla="*/ 3631794 w 3631794"/>
                  <a:gd name="connsiteY5" fmla="*/ 341376 h 1295400"/>
                  <a:gd name="connsiteX6" fmla="*/ 3531209 w 3631794"/>
                  <a:gd name="connsiteY6" fmla="*/ 606552 h 1295400"/>
                  <a:gd name="connsiteX7" fmla="*/ 3596741 w 3631794"/>
                  <a:gd name="connsiteY7" fmla="*/ 1079496 h 1295400"/>
                  <a:gd name="connsiteX8" fmla="*/ 3380837 w 3631794"/>
                  <a:gd name="connsiteY8" fmla="*/ 1295400 h 1295400"/>
                  <a:gd name="connsiteX9" fmla="*/ 231245 w 3631794"/>
                  <a:gd name="connsiteY9" fmla="*/ 1295400 h 1295400"/>
                  <a:gd name="connsiteX10" fmla="*/ 15341 w 3631794"/>
                  <a:gd name="connsiteY10" fmla="*/ 1079496 h 1295400"/>
                  <a:gd name="connsiteX11" fmla="*/ 93065 w 3631794"/>
                  <a:gd name="connsiteY11" fmla="*/ 569976 h 1295400"/>
                  <a:gd name="connsiteX12" fmla="*/ 1625 w 3631794"/>
                  <a:gd name="connsiteY12" fmla="*/ 309372 h 1295400"/>
                  <a:gd name="connsiteX13" fmla="*/ 97637 w 3631794"/>
                  <a:gd name="connsiteY13" fmla="*/ 249936 h 1295400"/>
                  <a:gd name="connsiteX14" fmla="*/ 15341 w 3631794"/>
                  <a:gd name="connsiteY14" fmla="*/ 215904 h 1295400"/>
                  <a:gd name="connsiteX0" fmla="*/ 15341 w 3618078"/>
                  <a:gd name="connsiteY0" fmla="*/ 215904 h 1295400"/>
                  <a:gd name="connsiteX1" fmla="*/ 231245 w 3618078"/>
                  <a:gd name="connsiteY1" fmla="*/ 0 h 1295400"/>
                  <a:gd name="connsiteX2" fmla="*/ 3380837 w 3618078"/>
                  <a:gd name="connsiteY2" fmla="*/ 0 h 1295400"/>
                  <a:gd name="connsiteX3" fmla="*/ 3596741 w 3618078"/>
                  <a:gd name="connsiteY3" fmla="*/ 215904 h 1295400"/>
                  <a:gd name="connsiteX4" fmla="*/ 3490062 w 3618078"/>
                  <a:gd name="connsiteY4" fmla="*/ 281940 h 1295400"/>
                  <a:gd name="connsiteX5" fmla="*/ 3618078 w 3618078"/>
                  <a:gd name="connsiteY5" fmla="*/ 341376 h 1295400"/>
                  <a:gd name="connsiteX6" fmla="*/ 3531209 w 3618078"/>
                  <a:gd name="connsiteY6" fmla="*/ 606552 h 1295400"/>
                  <a:gd name="connsiteX7" fmla="*/ 3596741 w 3618078"/>
                  <a:gd name="connsiteY7" fmla="*/ 1079496 h 1295400"/>
                  <a:gd name="connsiteX8" fmla="*/ 3380837 w 3618078"/>
                  <a:gd name="connsiteY8" fmla="*/ 1295400 h 1295400"/>
                  <a:gd name="connsiteX9" fmla="*/ 231245 w 3618078"/>
                  <a:gd name="connsiteY9" fmla="*/ 1295400 h 1295400"/>
                  <a:gd name="connsiteX10" fmla="*/ 15341 w 3618078"/>
                  <a:gd name="connsiteY10" fmla="*/ 1079496 h 1295400"/>
                  <a:gd name="connsiteX11" fmla="*/ 93065 w 3618078"/>
                  <a:gd name="connsiteY11" fmla="*/ 569976 h 1295400"/>
                  <a:gd name="connsiteX12" fmla="*/ 1625 w 3618078"/>
                  <a:gd name="connsiteY12" fmla="*/ 309372 h 1295400"/>
                  <a:gd name="connsiteX13" fmla="*/ 97637 w 3618078"/>
                  <a:gd name="connsiteY13" fmla="*/ 249936 h 1295400"/>
                  <a:gd name="connsiteX14" fmla="*/ 15341 w 3618078"/>
                  <a:gd name="connsiteY14" fmla="*/ 215904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618078" h="1295400">
                    <a:moveTo>
                      <a:pt x="15341" y="215904"/>
                    </a:moveTo>
                    <a:cubicBezTo>
                      <a:pt x="15341" y="96664"/>
                      <a:pt x="112005" y="0"/>
                      <a:pt x="231245" y="0"/>
                    </a:cubicBezTo>
                    <a:lnTo>
                      <a:pt x="3380837" y="0"/>
                    </a:lnTo>
                    <a:cubicBezTo>
                      <a:pt x="3500077" y="0"/>
                      <a:pt x="3596741" y="96664"/>
                      <a:pt x="3596741" y="215904"/>
                    </a:cubicBezTo>
                    <a:cubicBezTo>
                      <a:pt x="3594709" y="247060"/>
                      <a:pt x="3492094" y="250784"/>
                      <a:pt x="3490062" y="281940"/>
                    </a:cubicBezTo>
                    <a:cubicBezTo>
                      <a:pt x="3494634" y="313944"/>
                      <a:pt x="3613506" y="309372"/>
                      <a:pt x="3618078" y="341376"/>
                    </a:cubicBezTo>
                    <a:cubicBezTo>
                      <a:pt x="3613506" y="435864"/>
                      <a:pt x="3535781" y="512064"/>
                      <a:pt x="3531209" y="606552"/>
                    </a:cubicBezTo>
                    <a:lnTo>
                      <a:pt x="3596741" y="1079496"/>
                    </a:lnTo>
                    <a:cubicBezTo>
                      <a:pt x="3596741" y="1198736"/>
                      <a:pt x="3500077" y="1295400"/>
                      <a:pt x="3380837" y="1295400"/>
                    </a:cubicBezTo>
                    <a:lnTo>
                      <a:pt x="231245" y="1295400"/>
                    </a:lnTo>
                    <a:cubicBezTo>
                      <a:pt x="112005" y="1295400"/>
                      <a:pt x="15341" y="1198736"/>
                      <a:pt x="15341" y="1079496"/>
                    </a:cubicBezTo>
                    <a:cubicBezTo>
                      <a:pt x="-22929" y="956306"/>
                      <a:pt x="93065" y="687662"/>
                      <a:pt x="93065" y="569976"/>
                    </a:cubicBezTo>
                    <a:cubicBezTo>
                      <a:pt x="93065" y="452290"/>
                      <a:pt x="-14377" y="360426"/>
                      <a:pt x="1625" y="309372"/>
                    </a:cubicBezTo>
                    <a:cubicBezTo>
                      <a:pt x="17627" y="258318"/>
                      <a:pt x="109829" y="266276"/>
                      <a:pt x="97637" y="249936"/>
                    </a:cubicBezTo>
                    <a:cubicBezTo>
                      <a:pt x="99161" y="224876"/>
                      <a:pt x="13817" y="240964"/>
                      <a:pt x="15341" y="215904"/>
                    </a:cubicBezTo>
                    <a:close/>
                  </a:path>
                </a:pathLst>
              </a:custGeom>
              <a:blipFill>
                <a:blip r:embed="rId6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5400" b="1" dirty="0">
                    <a:solidFill>
                      <a:prstClr val="white"/>
                    </a:solidFill>
                    <a:latin typeface="Agency FB" panose="020B0503020202020204" pitchFamily="34" charset="0"/>
                  </a:rPr>
                  <a:t>Menu</a:t>
                </a:r>
                <a:endParaRPr lang="en-US" sz="5400" b="1" dirty="0">
                  <a:solidFill>
                    <a:prstClr val="white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50" name="Rounded Rectangle 3">
                <a:hlinkClick r:id="rId7" action="ppaction://hlinksldjump"/>
              </p:cNvPr>
              <p:cNvSpPr/>
              <p:nvPr/>
            </p:nvSpPr>
            <p:spPr>
              <a:xfrm>
                <a:off x="4901723" y="2527793"/>
                <a:ext cx="3618078" cy="1068645"/>
              </a:xfrm>
              <a:custGeom>
                <a:avLst/>
                <a:gdLst>
                  <a:gd name="connsiteX0" fmla="*/ 0 w 3581400"/>
                  <a:gd name="connsiteY0" fmla="*/ 215904 h 1295400"/>
                  <a:gd name="connsiteX1" fmla="*/ 215904 w 3581400"/>
                  <a:gd name="connsiteY1" fmla="*/ 0 h 1295400"/>
                  <a:gd name="connsiteX2" fmla="*/ 3365496 w 3581400"/>
                  <a:gd name="connsiteY2" fmla="*/ 0 h 1295400"/>
                  <a:gd name="connsiteX3" fmla="*/ 3581400 w 3581400"/>
                  <a:gd name="connsiteY3" fmla="*/ 215904 h 1295400"/>
                  <a:gd name="connsiteX4" fmla="*/ 3581400 w 3581400"/>
                  <a:gd name="connsiteY4" fmla="*/ 1079496 h 1295400"/>
                  <a:gd name="connsiteX5" fmla="*/ 3365496 w 3581400"/>
                  <a:gd name="connsiteY5" fmla="*/ 1295400 h 1295400"/>
                  <a:gd name="connsiteX6" fmla="*/ 215904 w 3581400"/>
                  <a:gd name="connsiteY6" fmla="*/ 1295400 h 1295400"/>
                  <a:gd name="connsiteX7" fmla="*/ 0 w 3581400"/>
                  <a:gd name="connsiteY7" fmla="*/ 1079496 h 1295400"/>
                  <a:gd name="connsiteX8" fmla="*/ 0 w 3581400"/>
                  <a:gd name="connsiteY8" fmla="*/ 215904 h 1295400"/>
                  <a:gd name="connsiteX0" fmla="*/ 20 w 3581420"/>
                  <a:gd name="connsiteY0" fmla="*/ 215904 h 1295400"/>
                  <a:gd name="connsiteX1" fmla="*/ 215924 w 3581420"/>
                  <a:gd name="connsiteY1" fmla="*/ 0 h 1295400"/>
                  <a:gd name="connsiteX2" fmla="*/ 3365516 w 3581420"/>
                  <a:gd name="connsiteY2" fmla="*/ 0 h 1295400"/>
                  <a:gd name="connsiteX3" fmla="*/ 3581420 w 3581420"/>
                  <a:gd name="connsiteY3" fmla="*/ 215904 h 1295400"/>
                  <a:gd name="connsiteX4" fmla="*/ 3581420 w 3581420"/>
                  <a:gd name="connsiteY4" fmla="*/ 1079496 h 1295400"/>
                  <a:gd name="connsiteX5" fmla="*/ 3365516 w 3581420"/>
                  <a:gd name="connsiteY5" fmla="*/ 1295400 h 1295400"/>
                  <a:gd name="connsiteX6" fmla="*/ 215924 w 3581420"/>
                  <a:gd name="connsiteY6" fmla="*/ 1295400 h 1295400"/>
                  <a:gd name="connsiteX7" fmla="*/ 20 w 3581420"/>
                  <a:gd name="connsiteY7" fmla="*/ 1079496 h 1295400"/>
                  <a:gd name="connsiteX8" fmla="*/ 82316 w 3581420"/>
                  <a:gd name="connsiteY8" fmla="*/ 249936 h 1295400"/>
                  <a:gd name="connsiteX9" fmla="*/ 20 w 3581420"/>
                  <a:gd name="connsiteY9" fmla="*/ 215904 h 1295400"/>
                  <a:gd name="connsiteX0" fmla="*/ 14310 w 3595710"/>
                  <a:gd name="connsiteY0" fmla="*/ 215904 h 1295400"/>
                  <a:gd name="connsiteX1" fmla="*/ 230214 w 3595710"/>
                  <a:gd name="connsiteY1" fmla="*/ 0 h 1295400"/>
                  <a:gd name="connsiteX2" fmla="*/ 3379806 w 3595710"/>
                  <a:gd name="connsiteY2" fmla="*/ 0 h 1295400"/>
                  <a:gd name="connsiteX3" fmla="*/ 3595710 w 3595710"/>
                  <a:gd name="connsiteY3" fmla="*/ 215904 h 1295400"/>
                  <a:gd name="connsiteX4" fmla="*/ 3595710 w 3595710"/>
                  <a:gd name="connsiteY4" fmla="*/ 1079496 h 1295400"/>
                  <a:gd name="connsiteX5" fmla="*/ 3379806 w 3595710"/>
                  <a:gd name="connsiteY5" fmla="*/ 1295400 h 1295400"/>
                  <a:gd name="connsiteX6" fmla="*/ 230214 w 3595710"/>
                  <a:gd name="connsiteY6" fmla="*/ 1295400 h 1295400"/>
                  <a:gd name="connsiteX7" fmla="*/ 14310 w 3595710"/>
                  <a:gd name="connsiteY7" fmla="*/ 1079496 h 1295400"/>
                  <a:gd name="connsiteX8" fmla="*/ 14310 w 3595710"/>
                  <a:gd name="connsiteY8" fmla="*/ 373380 h 1295400"/>
                  <a:gd name="connsiteX9" fmla="*/ 96606 w 3595710"/>
                  <a:gd name="connsiteY9" fmla="*/ 249936 h 1295400"/>
                  <a:gd name="connsiteX10" fmla="*/ 14310 w 3595710"/>
                  <a:gd name="connsiteY10" fmla="*/ 215904 h 1295400"/>
                  <a:gd name="connsiteX0" fmla="*/ 7746 w 3589146"/>
                  <a:gd name="connsiteY0" fmla="*/ 215904 h 1295400"/>
                  <a:gd name="connsiteX1" fmla="*/ 223650 w 3589146"/>
                  <a:gd name="connsiteY1" fmla="*/ 0 h 1295400"/>
                  <a:gd name="connsiteX2" fmla="*/ 3373242 w 3589146"/>
                  <a:gd name="connsiteY2" fmla="*/ 0 h 1295400"/>
                  <a:gd name="connsiteX3" fmla="*/ 3589146 w 3589146"/>
                  <a:gd name="connsiteY3" fmla="*/ 215904 h 1295400"/>
                  <a:gd name="connsiteX4" fmla="*/ 3589146 w 3589146"/>
                  <a:gd name="connsiteY4" fmla="*/ 1079496 h 1295400"/>
                  <a:gd name="connsiteX5" fmla="*/ 3373242 w 3589146"/>
                  <a:gd name="connsiteY5" fmla="*/ 1295400 h 1295400"/>
                  <a:gd name="connsiteX6" fmla="*/ 223650 w 3589146"/>
                  <a:gd name="connsiteY6" fmla="*/ 1295400 h 1295400"/>
                  <a:gd name="connsiteX7" fmla="*/ 7746 w 3589146"/>
                  <a:gd name="connsiteY7" fmla="*/ 1079496 h 1295400"/>
                  <a:gd name="connsiteX8" fmla="*/ 85470 w 3589146"/>
                  <a:gd name="connsiteY8" fmla="*/ 569976 h 1295400"/>
                  <a:gd name="connsiteX9" fmla="*/ 7746 w 3589146"/>
                  <a:gd name="connsiteY9" fmla="*/ 373380 h 1295400"/>
                  <a:gd name="connsiteX10" fmla="*/ 90042 w 3589146"/>
                  <a:gd name="connsiteY10" fmla="*/ 249936 h 1295400"/>
                  <a:gd name="connsiteX11" fmla="*/ 7746 w 3589146"/>
                  <a:gd name="connsiteY11" fmla="*/ 215904 h 1295400"/>
                  <a:gd name="connsiteX0" fmla="*/ 7746 w 3589146"/>
                  <a:gd name="connsiteY0" fmla="*/ 215904 h 1295400"/>
                  <a:gd name="connsiteX1" fmla="*/ 223650 w 3589146"/>
                  <a:gd name="connsiteY1" fmla="*/ 0 h 1295400"/>
                  <a:gd name="connsiteX2" fmla="*/ 3373242 w 3589146"/>
                  <a:gd name="connsiteY2" fmla="*/ 0 h 1295400"/>
                  <a:gd name="connsiteX3" fmla="*/ 3589146 w 3589146"/>
                  <a:gd name="connsiteY3" fmla="*/ 215904 h 1295400"/>
                  <a:gd name="connsiteX4" fmla="*/ 3589146 w 3589146"/>
                  <a:gd name="connsiteY4" fmla="*/ 1079496 h 1295400"/>
                  <a:gd name="connsiteX5" fmla="*/ 3373242 w 3589146"/>
                  <a:gd name="connsiteY5" fmla="*/ 1295400 h 1295400"/>
                  <a:gd name="connsiteX6" fmla="*/ 223650 w 3589146"/>
                  <a:gd name="connsiteY6" fmla="*/ 1295400 h 1295400"/>
                  <a:gd name="connsiteX7" fmla="*/ 7746 w 3589146"/>
                  <a:gd name="connsiteY7" fmla="*/ 1079496 h 1295400"/>
                  <a:gd name="connsiteX8" fmla="*/ 85470 w 3589146"/>
                  <a:gd name="connsiteY8" fmla="*/ 569976 h 1295400"/>
                  <a:gd name="connsiteX9" fmla="*/ 7746 w 3589146"/>
                  <a:gd name="connsiteY9" fmla="*/ 373380 h 1295400"/>
                  <a:gd name="connsiteX10" fmla="*/ 90042 w 3589146"/>
                  <a:gd name="connsiteY10" fmla="*/ 249936 h 1295400"/>
                  <a:gd name="connsiteX11" fmla="*/ 7746 w 3589146"/>
                  <a:gd name="connsiteY11" fmla="*/ 215904 h 1295400"/>
                  <a:gd name="connsiteX0" fmla="*/ 15341 w 3596741"/>
                  <a:gd name="connsiteY0" fmla="*/ 215904 h 1295400"/>
                  <a:gd name="connsiteX1" fmla="*/ 231245 w 3596741"/>
                  <a:gd name="connsiteY1" fmla="*/ 0 h 1295400"/>
                  <a:gd name="connsiteX2" fmla="*/ 3380837 w 3596741"/>
                  <a:gd name="connsiteY2" fmla="*/ 0 h 1295400"/>
                  <a:gd name="connsiteX3" fmla="*/ 3596741 w 3596741"/>
                  <a:gd name="connsiteY3" fmla="*/ 215904 h 1295400"/>
                  <a:gd name="connsiteX4" fmla="*/ 3596741 w 3596741"/>
                  <a:gd name="connsiteY4" fmla="*/ 1079496 h 1295400"/>
                  <a:gd name="connsiteX5" fmla="*/ 3380837 w 3596741"/>
                  <a:gd name="connsiteY5" fmla="*/ 1295400 h 1295400"/>
                  <a:gd name="connsiteX6" fmla="*/ 231245 w 3596741"/>
                  <a:gd name="connsiteY6" fmla="*/ 1295400 h 1295400"/>
                  <a:gd name="connsiteX7" fmla="*/ 15341 w 3596741"/>
                  <a:gd name="connsiteY7" fmla="*/ 1079496 h 1295400"/>
                  <a:gd name="connsiteX8" fmla="*/ 93065 w 3596741"/>
                  <a:gd name="connsiteY8" fmla="*/ 569976 h 1295400"/>
                  <a:gd name="connsiteX9" fmla="*/ 1625 w 3596741"/>
                  <a:gd name="connsiteY9" fmla="*/ 309372 h 1295400"/>
                  <a:gd name="connsiteX10" fmla="*/ 97637 w 3596741"/>
                  <a:gd name="connsiteY10" fmla="*/ 249936 h 1295400"/>
                  <a:gd name="connsiteX11" fmla="*/ 15341 w 3596741"/>
                  <a:gd name="connsiteY11" fmla="*/ 215904 h 1295400"/>
                  <a:gd name="connsiteX0" fmla="*/ 15341 w 3596741"/>
                  <a:gd name="connsiteY0" fmla="*/ 215904 h 1295400"/>
                  <a:gd name="connsiteX1" fmla="*/ 231245 w 3596741"/>
                  <a:gd name="connsiteY1" fmla="*/ 0 h 1295400"/>
                  <a:gd name="connsiteX2" fmla="*/ 3380837 w 3596741"/>
                  <a:gd name="connsiteY2" fmla="*/ 0 h 1295400"/>
                  <a:gd name="connsiteX3" fmla="*/ 3596741 w 3596741"/>
                  <a:gd name="connsiteY3" fmla="*/ 215904 h 1295400"/>
                  <a:gd name="connsiteX4" fmla="*/ 3490062 w 3596741"/>
                  <a:gd name="connsiteY4" fmla="*/ 281940 h 1295400"/>
                  <a:gd name="connsiteX5" fmla="*/ 3596741 w 3596741"/>
                  <a:gd name="connsiteY5" fmla="*/ 1079496 h 1295400"/>
                  <a:gd name="connsiteX6" fmla="*/ 3380837 w 3596741"/>
                  <a:gd name="connsiteY6" fmla="*/ 1295400 h 1295400"/>
                  <a:gd name="connsiteX7" fmla="*/ 231245 w 3596741"/>
                  <a:gd name="connsiteY7" fmla="*/ 1295400 h 1295400"/>
                  <a:gd name="connsiteX8" fmla="*/ 15341 w 3596741"/>
                  <a:gd name="connsiteY8" fmla="*/ 1079496 h 1295400"/>
                  <a:gd name="connsiteX9" fmla="*/ 93065 w 3596741"/>
                  <a:gd name="connsiteY9" fmla="*/ 569976 h 1295400"/>
                  <a:gd name="connsiteX10" fmla="*/ 1625 w 3596741"/>
                  <a:gd name="connsiteY10" fmla="*/ 309372 h 1295400"/>
                  <a:gd name="connsiteX11" fmla="*/ 97637 w 3596741"/>
                  <a:gd name="connsiteY11" fmla="*/ 249936 h 1295400"/>
                  <a:gd name="connsiteX12" fmla="*/ 15341 w 3596741"/>
                  <a:gd name="connsiteY12" fmla="*/ 215904 h 1295400"/>
                  <a:gd name="connsiteX0" fmla="*/ 15341 w 3596741"/>
                  <a:gd name="connsiteY0" fmla="*/ 215904 h 1295400"/>
                  <a:gd name="connsiteX1" fmla="*/ 231245 w 3596741"/>
                  <a:gd name="connsiteY1" fmla="*/ 0 h 1295400"/>
                  <a:gd name="connsiteX2" fmla="*/ 3380837 w 3596741"/>
                  <a:gd name="connsiteY2" fmla="*/ 0 h 1295400"/>
                  <a:gd name="connsiteX3" fmla="*/ 3596741 w 3596741"/>
                  <a:gd name="connsiteY3" fmla="*/ 215904 h 1295400"/>
                  <a:gd name="connsiteX4" fmla="*/ 3490062 w 3596741"/>
                  <a:gd name="connsiteY4" fmla="*/ 281940 h 1295400"/>
                  <a:gd name="connsiteX5" fmla="*/ 3503778 w 3596741"/>
                  <a:gd name="connsiteY5" fmla="*/ 359664 h 1295400"/>
                  <a:gd name="connsiteX6" fmla="*/ 3596741 w 3596741"/>
                  <a:gd name="connsiteY6" fmla="*/ 1079496 h 1295400"/>
                  <a:gd name="connsiteX7" fmla="*/ 3380837 w 3596741"/>
                  <a:gd name="connsiteY7" fmla="*/ 1295400 h 1295400"/>
                  <a:gd name="connsiteX8" fmla="*/ 231245 w 3596741"/>
                  <a:gd name="connsiteY8" fmla="*/ 1295400 h 1295400"/>
                  <a:gd name="connsiteX9" fmla="*/ 15341 w 3596741"/>
                  <a:gd name="connsiteY9" fmla="*/ 1079496 h 1295400"/>
                  <a:gd name="connsiteX10" fmla="*/ 93065 w 3596741"/>
                  <a:gd name="connsiteY10" fmla="*/ 569976 h 1295400"/>
                  <a:gd name="connsiteX11" fmla="*/ 1625 w 3596741"/>
                  <a:gd name="connsiteY11" fmla="*/ 309372 h 1295400"/>
                  <a:gd name="connsiteX12" fmla="*/ 97637 w 3596741"/>
                  <a:gd name="connsiteY12" fmla="*/ 249936 h 1295400"/>
                  <a:gd name="connsiteX13" fmla="*/ 15341 w 3596741"/>
                  <a:gd name="connsiteY13" fmla="*/ 215904 h 1295400"/>
                  <a:gd name="connsiteX0" fmla="*/ 15341 w 3631794"/>
                  <a:gd name="connsiteY0" fmla="*/ 215904 h 1295400"/>
                  <a:gd name="connsiteX1" fmla="*/ 231245 w 3631794"/>
                  <a:gd name="connsiteY1" fmla="*/ 0 h 1295400"/>
                  <a:gd name="connsiteX2" fmla="*/ 3380837 w 3631794"/>
                  <a:gd name="connsiteY2" fmla="*/ 0 h 1295400"/>
                  <a:gd name="connsiteX3" fmla="*/ 3596741 w 3631794"/>
                  <a:gd name="connsiteY3" fmla="*/ 215904 h 1295400"/>
                  <a:gd name="connsiteX4" fmla="*/ 3490062 w 3631794"/>
                  <a:gd name="connsiteY4" fmla="*/ 281940 h 1295400"/>
                  <a:gd name="connsiteX5" fmla="*/ 3631794 w 3631794"/>
                  <a:gd name="connsiteY5" fmla="*/ 341376 h 1295400"/>
                  <a:gd name="connsiteX6" fmla="*/ 3596741 w 3631794"/>
                  <a:gd name="connsiteY6" fmla="*/ 1079496 h 1295400"/>
                  <a:gd name="connsiteX7" fmla="*/ 3380837 w 3631794"/>
                  <a:gd name="connsiteY7" fmla="*/ 1295400 h 1295400"/>
                  <a:gd name="connsiteX8" fmla="*/ 231245 w 3631794"/>
                  <a:gd name="connsiteY8" fmla="*/ 1295400 h 1295400"/>
                  <a:gd name="connsiteX9" fmla="*/ 15341 w 3631794"/>
                  <a:gd name="connsiteY9" fmla="*/ 1079496 h 1295400"/>
                  <a:gd name="connsiteX10" fmla="*/ 93065 w 3631794"/>
                  <a:gd name="connsiteY10" fmla="*/ 569976 h 1295400"/>
                  <a:gd name="connsiteX11" fmla="*/ 1625 w 3631794"/>
                  <a:gd name="connsiteY11" fmla="*/ 309372 h 1295400"/>
                  <a:gd name="connsiteX12" fmla="*/ 97637 w 3631794"/>
                  <a:gd name="connsiteY12" fmla="*/ 249936 h 1295400"/>
                  <a:gd name="connsiteX13" fmla="*/ 15341 w 3631794"/>
                  <a:gd name="connsiteY13" fmla="*/ 215904 h 1295400"/>
                  <a:gd name="connsiteX0" fmla="*/ 15341 w 3631794"/>
                  <a:gd name="connsiteY0" fmla="*/ 215904 h 1295400"/>
                  <a:gd name="connsiteX1" fmla="*/ 231245 w 3631794"/>
                  <a:gd name="connsiteY1" fmla="*/ 0 h 1295400"/>
                  <a:gd name="connsiteX2" fmla="*/ 3380837 w 3631794"/>
                  <a:gd name="connsiteY2" fmla="*/ 0 h 1295400"/>
                  <a:gd name="connsiteX3" fmla="*/ 3596741 w 3631794"/>
                  <a:gd name="connsiteY3" fmla="*/ 215904 h 1295400"/>
                  <a:gd name="connsiteX4" fmla="*/ 3490062 w 3631794"/>
                  <a:gd name="connsiteY4" fmla="*/ 281940 h 1295400"/>
                  <a:gd name="connsiteX5" fmla="*/ 3631794 w 3631794"/>
                  <a:gd name="connsiteY5" fmla="*/ 341376 h 1295400"/>
                  <a:gd name="connsiteX6" fmla="*/ 3517493 w 3631794"/>
                  <a:gd name="connsiteY6" fmla="*/ 537972 h 1295400"/>
                  <a:gd name="connsiteX7" fmla="*/ 3596741 w 3631794"/>
                  <a:gd name="connsiteY7" fmla="*/ 1079496 h 1295400"/>
                  <a:gd name="connsiteX8" fmla="*/ 3380837 w 3631794"/>
                  <a:gd name="connsiteY8" fmla="*/ 1295400 h 1295400"/>
                  <a:gd name="connsiteX9" fmla="*/ 231245 w 3631794"/>
                  <a:gd name="connsiteY9" fmla="*/ 1295400 h 1295400"/>
                  <a:gd name="connsiteX10" fmla="*/ 15341 w 3631794"/>
                  <a:gd name="connsiteY10" fmla="*/ 1079496 h 1295400"/>
                  <a:gd name="connsiteX11" fmla="*/ 93065 w 3631794"/>
                  <a:gd name="connsiteY11" fmla="*/ 569976 h 1295400"/>
                  <a:gd name="connsiteX12" fmla="*/ 1625 w 3631794"/>
                  <a:gd name="connsiteY12" fmla="*/ 309372 h 1295400"/>
                  <a:gd name="connsiteX13" fmla="*/ 97637 w 3631794"/>
                  <a:gd name="connsiteY13" fmla="*/ 249936 h 1295400"/>
                  <a:gd name="connsiteX14" fmla="*/ 15341 w 3631794"/>
                  <a:gd name="connsiteY14" fmla="*/ 215904 h 1295400"/>
                  <a:gd name="connsiteX0" fmla="*/ 15341 w 3631794"/>
                  <a:gd name="connsiteY0" fmla="*/ 215904 h 1295400"/>
                  <a:gd name="connsiteX1" fmla="*/ 231245 w 3631794"/>
                  <a:gd name="connsiteY1" fmla="*/ 0 h 1295400"/>
                  <a:gd name="connsiteX2" fmla="*/ 3380837 w 3631794"/>
                  <a:gd name="connsiteY2" fmla="*/ 0 h 1295400"/>
                  <a:gd name="connsiteX3" fmla="*/ 3596741 w 3631794"/>
                  <a:gd name="connsiteY3" fmla="*/ 215904 h 1295400"/>
                  <a:gd name="connsiteX4" fmla="*/ 3490062 w 3631794"/>
                  <a:gd name="connsiteY4" fmla="*/ 281940 h 1295400"/>
                  <a:gd name="connsiteX5" fmla="*/ 3631794 w 3631794"/>
                  <a:gd name="connsiteY5" fmla="*/ 341376 h 1295400"/>
                  <a:gd name="connsiteX6" fmla="*/ 3549497 w 3631794"/>
                  <a:gd name="connsiteY6" fmla="*/ 569976 h 1295400"/>
                  <a:gd name="connsiteX7" fmla="*/ 3596741 w 3631794"/>
                  <a:gd name="connsiteY7" fmla="*/ 1079496 h 1295400"/>
                  <a:gd name="connsiteX8" fmla="*/ 3380837 w 3631794"/>
                  <a:gd name="connsiteY8" fmla="*/ 1295400 h 1295400"/>
                  <a:gd name="connsiteX9" fmla="*/ 231245 w 3631794"/>
                  <a:gd name="connsiteY9" fmla="*/ 1295400 h 1295400"/>
                  <a:gd name="connsiteX10" fmla="*/ 15341 w 3631794"/>
                  <a:gd name="connsiteY10" fmla="*/ 1079496 h 1295400"/>
                  <a:gd name="connsiteX11" fmla="*/ 93065 w 3631794"/>
                  <a:gd name="connsiteY11" fmla="*/ 569976 h 1295400"/>
                  <a:gd name="connsiteX12" fmla="*/ 1625 w 3631794"/>
                  <a:gd name="connsiteY12" fmla="*/ 309372 h 1295400"/>
                  <a:gd name="connsiteX13" fmla="*/ 97637 w 3631794"/>
                  <a:gd name="connsiteY13" fmla="*/ 249936 h 1295400"/>
                  <a:gd name="connsiteX14" fmla="*/ 15341 w 3631794"/>
                  <a:gd name="connsiteY14" fmla="*/ 215904 h 1295400"/>
                  <a:gd name="connsiteX0" fmla="*/ 15341 w 3631794"/>
                  <a:gd name="connsiteY0" fmla="*/ 215904 h 1295400"/>
                  <a:gd name="connsiteX1" fmla="*/ 231245 w 3631794"/>
                  <a:gd name="connsiteY1" fmla="*/ 0 h 1295400"/>
                  <a:gd name="connsiteX2" fmla="*/ 3380837 w 3631794"/>
                  <a:gd name="connsiteY2" fmla="*/ 0 h 1295400"/>
                  <a:gd name="connsiteX3" fmla="*/ 3596741 w 3631794"/>
                  <a:gd name="connsiteY3" fmla="*/ 215904 h 1295400"/>
                  <a:gd name="connsiteX4" fmla="*/ 3490062 w 3631794"/>
                  <a:gd name="connsiteY4" fmla="*/ 281940 h 1295400"/>
                  <a:gd name="connsiteX5" fmla="*/ 3631794 w 3631794"/>
                  <a:gd name="connsiteY5" fmla="*/ 341376 h 1295400"/>
                  <a:gd name="connsiteX6" fmla="*/ 3531209 w 3631794"/>
                  <a:gd name="connsiteY6" fmla="*/ 606552 h 1295400"/>
                  <a:gd name="connsiteX7" fmla="*/ 3596741 w 3631794"/>
                  <a:gd name="connsiteY7" fmla="*/ 1079496 h 1295400"/>
                  <a:gd name="connsiteX8" fmla="*/ 3380837 w 3631794"/>
                  <a:gd name="connsiteY8" fmla="*/ 1295400 h 1295400"/>
                  <a:gd name="connsiteX9" fmla="*/ 231245 w 3631794"/>
                  <a:gd name="connsiteY9" fmla="*/ 1295400 h 1295400"/>
                  <a:gd name="connsiteX10" fmla="*/ 15341 w 3631794"/>
                  <a:gd name="connsiteY10" fmla="*/ 1079496 h 1295400"/>
                  <a:gd name="connsiteX11" fmla="*/ 93065 w 3631794"/>
                  <a:gd name="connsiteY11" fmla="*/ 569976 h 1295400"/>
                  <a:gd name="connsiteX12" fmla="*/ 1625 w 3631794"/>
                  <a:gd name="connsiteY12" fmla="*/ 309372 h 1295400"/>
                  <a:gd name="connsiteX13" fmla="*/ 97637 w 3631794"/>
                  <a:gd name="connsiteY13" fmla="*/ 249936 h 1295400"/>
                  <a:gd name="connsiteX14" fmla="*/ 15341 w 3631794"/>
                  <a:gd name="connsiteY14" fmla="*/ 215904 h 1295400"/>
                  <a:gd name="connsiteX0" fmla="*/ 15341 w 3618078"/>
                  <a:gd name="connsiteY0" fmla="*/ 215904 h 1295400"/>
                  <a:gd name="connsiteX1" fmla="*/ 231245 w 3618078"/>
                  <a:gd name="connsiteY1" fmla="*/ 0 h 1295400"/>
                  <a:gd name="connsiteX2" fmla="*/ 3380837 w 3618078"/>
                  <a:gd name="connsiteY2" fmla="*/ 0 h 1295400"/>
                  <a:gd name="connsiteX3" fmla="*/ 3596741 w 3618078"/>
                  <a:gd name="connsiteY3" fmla="*/ 215904 h 1295400"/>
                  <a:gd name="connsiteX4" fmla="*/ 3490062 w 3618078"/>
                  <a:gd name="connsiteY4" fmla="*/ 281940 h 1295400"/>
                  <a:gd name="connsiteX5" fmla="*/ 3618078 w 3618078"/>
                  <a:gd name="connsiteY5" fmla="*/ 341376 h 1295400"/>
                  <a:gd name="connsiteX6" fmla="*/ 3531209 w 3618078"/>
                  <a:gd name="connsiteY6" fmla="*/ 606552 h 1295400"/>
                  <a:gd name="connsiteX7" fmla="*/ 3596741 w 3618078"/>
                  <a:gd name="connsiteY7" fmla="*/ 1079496 h 1295400"/>
                  <a:gd name="connsiteX8" fmla="*/ 3380837 w 3618078"/>
                  <a:gd name="connsiteY8" fmla="*/ 1295400 h 1295400"/>
                  <a:gd name="connsiteX9" fmla="*/ 231245 w 3618078"/>
                  <a:gd name="connsiteY9" fmla="*/ 1295400 h 1295400"/>
                  <a:gd name="connsiteX10" fmla="*/ 15341 w 3618078"/>
                  <a:gd name="connsiteY10" fmla="*/ 1079496 h 1295400"/>
                  <a:gd name="connsiteX11" fmla="*/ 93065 w 3618078"/>
                  <a:gd name="connsiteY11" fmla="*/ 569976 h 1295400"/>
                  <a:gd name="connsiteX12" fmla="*/ 1625 w 3618078"/>
                  <a:gd name="connsiteY12" fmla="*/ 309372 h 1295400"/>
                  <a:gd name="connsiteX13" fmla="*/ 97637 w 3618078"/>
                  <a:gd name="connsiteY13" fmla="*/ 249936 h 1295400"/>
                  <a:gd name="connsiteX14" fmla="*/ 15341 w 3618078"/>
                  <a:gd name="connsiteY14" fmla="*/ 215904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618078" h="1295400">
                    <a:moveTo>
                      <a:pt x="15341" y="215904"/>
                    </a:moveTo>
                    <a:cubicBezTo>
                      <a:pt x="15341" y="96664"/>
                      <a:pt x="112005" y="0"/>
                      <a:pt x="231245" y="0"/>
                    </a:cubicBezTo>
                    <a:lnTo>
                      <a:pt x="3380837" y="0"/>
                    </a:lnTo>
                    <a:cubicBezTo>
                      <a:pt x="3500077" y="0"/>
                      <a:pt x="3596741" y="96664"/>
                      <a:pt x="3596741" y="215904"/>
                    </a:cubicBezTo>
                    <a:cubicBezTo>
                      <a:pt x="3594709" y="247060"/>
                      <a:pt x="3492094" y="250784"/>
                      <a:pt x="3490062" y="281940"/>
                    </a:cubicBezTo>
                    <a:cubicBezTo>
                      <a:pt x="3494634" y="313944"/>
                      <a:pt x="3613506" y="309372"/>
                      <a:pt x="3618078" y="341376"/>
                    </a:cubicBezTo>
                    <a:cubicBezTo>
                      <a:pt x="3613506" y="435864"/>
                      <a:pt x="3535781" y="512064"/>
                      <a:pt x="3531209" y="606552"/>
                    </a:cubicBezTo>
                    <a:lnTo>
                      <a:pt x="3596741" y="1079496"/>
                    </a:lnTo>
                    <a:cubicBezTo>
                      <a:pt x="3596741" y="1198736"/>
                      <a:pt x="3500077" y="1295400"/>
                      <a:pt x="3380837" y="1295400"/>
                    </a:cubicBezTo>
                    <a:lnTo>
                      <a:pt x="231245" y="1295400"/>
                    </a:lnTo>
                    <a:cubicBezTo>
                      <a:pt x="112005" y="1295400"/>
                      <a:pt x="15341" y="1198736"/>
                      <a:pt x="15341" y="1079496"/>
                    </a:cubicBezTo>
                    <a:cubicBezTo>
                      <a:pt x="-22929" y="956306"/>
                      <a:pt x="93065" y="687662"/>
                      <a:pt x="93065" y="569976"/>
                    </a:cubicBezTo>
                    <a:cubicBezTo>
                      <a:pt x="93065" y="452290"/>
                      <a:pt x="-14377" y="360426"/>
                      <a:pt x="1625" y="309372"/>
                    </a:cubicBezTo>
                    <a:cubicBezTo>
                      <a:pt x="17627" y="258318"/>
                      <a:pt x="109829" y="266276"/>
                      <a:pt x="97637" y="249936"/>
                    </a:cubicBezTo>
                    <a:cubicBezTo>
                      <a:pt x="99161" y="224876"/>
                      <a:pt x="13817" y="240964"/>
                      <a:pt x="15341" y="215904"/>
                    </a:cubicBezTo>
                    <a:close/>
                  </a:path>
                </a:pathLst>
              </a:custGeom>
              <a:blipFill>
                <a:blip r:embed="rId6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2400" b="1" dirty="0">
                    <a:solidFill>
                      <a:prstClr val="white"/>
                    </a:solidFill>
                    <a:latin typeface="Agency FB" panose="020B0503020202020204" pitchFamily="34" charset="0"/>
                  </a:rPr>
                  <a:t>PEMBELAJARAN CIBER</a:t>
                </a:r>
                <a:endParaRPr lang="en-US" sz="2400" b="1" dirty="0">
                  <a:solidFill>
                    <a:prstClr val="white"/>
                  </a:solidFill>
                  <a:latin typeface="Agency FB" panose="020B0503020202020204" pitchFamily="34" charset="0"/>
                </a:endParaRPr>
              </a:p>
            </p:txBody>
          </p:sp>
          <p:grpSp>
            <p:nvGrpSpPr>
              <p:cNvPr id="51" name="Group 50"/>
              <p:cNvGrpSpPr/>
              <p:nvPr/>
            </p:nvGrpSpPr>
            <p:grpSpPr>
              <a:xfrm>
                <a:off x="5797133" y="633190"/>
                <a:ext cx="2110902" cy="774568"/>
                <a:chOff x="5661498" y="290611"/>
                <a:chExt cx="2110902" cy="774568"/>
              </a:xfrm>
            </p:grpSpPr>
            <p:sp>
              <p:nvSpPr>
                <p:cNvPr id="59" name="Block Arc 5"/>
                <p:cNvSpPr/>
                <p:nvPr/>
              </p:nvSpPr>
              <p:spPr>
                <a:xfrm>
                  <a:off x="5696572" y="290611"/>
                  <a:ext cx="2061229" cy="685159"/>
                </a:xfrm>
                <a:custGeom>
                  <a:avLst/>
                  <a:gdLst>
                    <a:gd name="connsiteX0" fmla="*/ 0 w 914400"/>
                    <a:gd name="connsiteY0" fmla="*/ 457200 h 914400"/>
                    <a:gd name="connsiteX1" fmla="*/ 245075 w 914400"/>
                    <a:gd name="connsiteY1" fmla="*/ 52188 h 914400"/>
                    <a:gd name="connsiteX2" fmla="*/ 717563 w 914400"/>
                    <a:gd name="connsiteY2" fmla="*/ 81378 h 914400"/>
                    <a:gd name="connsiteX3" fmla="*/ 910923 w 914400"/>
                    <a:gd name="connsiteY3" fmla="*/ 513476 h 914400"/>
                    <a:gd name="connsiteX4" fmla="*/ 840179 w 914400"/>
                    <a:gd name="connsiteY4" fmla="*/ 504701 h 914400"/>
                    <a:gd name="connsiteX5" fmla="*/ 676968 w 914400"/>
                    <a:gd name="connsiteY5" fmla="*/ 139976 h 914400"/>
                    <a:gd name="connsiteX6" fmla="*/ 278151 w 914400"/>
                    <a:gd name="connsiteY6" fmla="*/ 115338 h 914400"/>
                    <a:gd name="connsiteX7" fmla="*/ 71288 w 914400"/>
                    <a:gd name="connsiteY7" fmla="*/ 457200 h 914400"/>
                    <a:gd name="connsiteX8" fmla="*/ 0 w 914400"/>
                    <a:gd name="connsiteY8" fmla="*/ 457200 h 914400"/>
                    <a:gd name="connsiteX0" fmla="*/ 0 w 1353795"/>
                    <a:gd name="connsiteY0" fmla="*/ 475919 h 508444"/>
                    <a:gd name="connsiteX1" fmla="*/ 684462 w 1353795"/>
                    <a:gd name="connsiteY1" fmla="*/ 47156 h 508444"/>
                    <a:gd name="connsiteX2" fmla="*/ 1156950 w 1353795"/>
                    <a:gd name="connsiteY2" fmla="*/ 76346 h 508444"/>
                    <a:gd name="connsiteX3" fmla="*/ 1350310 w 1353795"/>
                    <a:gd name="connsiteY3" fmla="*/ 508444 h 508444"/>
                    <a:gd name="connsiteX4" fmla="*/ 1279566 w 1353795"/>
                    <a:gd name="connsiteY4" fmla="*/ 499669 h 508444"/>
                    <a:gd name="connsiteX5" fmla="*/ 1116355 w 1353795"/>
                    <a:gd name="connsiteY5" fmla="*/ 134944 h 508444"/>
                    <a:gd name="connsiteX6" fmla="*/ 717538 w 1353795"/>
                    <a:gd name="connsiteY6" fmla="*/ 110306 h 508444"/>
                    <a:gd name="connsiteX7" fmla="*/ 510675 w 1353795"/>
                    <a:gd name="connsiteY7" fmla="*/ 452168 h 508444"/>
                    <a:gd name="connsiteX8" fmla="*/ 0 w 1353795"/>
                    <a:gd name="connsiteY8" fmla="*/ 475919 h 508444"/>
                    <a:gd name="connsiteX0" fmla="*/ 0 w 1353795"/>
                    <a:gd name="connsiteY0" fmla="*/ 475919 h 508444"/>
                    <a:gd name="connsiteX1" fmla="*/ 684462 w 1353795"/>
                    <a:gd name="connsiteY1" fmla="*/ 47156 h 508444"/>
                    <a:gd name="connsiteX2" fmla="*/ 1156950 w 1353795"/>
                    <a:gd name="connsiteY2" fmla="*/ 76346 h 508444"/>
                    <a:gd name="connsiteX3" fmla="*/ 1350310 w 1353795"/>
                    <a:gd name="connsiteY3" fmla="*/ 508444 h 508444"/>
                    <a:gd name="connsiteX4" fmla="*/ 1279566 w 1353795"/>
                    <a:gd name="connsiteY4" fmla="*/ 499669 h 508444"/>
                    <a:gd name="connsiteX5" fmla="*/ 1116355 w 1353795"/>
                    <a:gd name="connsiteY5" fmla="*/ 134944 h 508444"/>
                    <a:gd name="connsiteX6" fmla="*/ 717538 w 1353795"/>
                    <a:gd name="connsiteY6" fmla="*/ 110306 h 508444"/>
                    <a:gd name="connsiteX7" fmla="*/ 83163 w 1353795"/>
                    <a:gd name="connsiteY7" fmla="*/ 499669 h 508444"/>
                    <a:gd name="connsiteX8" fmla="*/ 0 w 1353795"/>
                    <a:gd name="connsiteY8" fmla="*/ 475919 h 508444"/>
                    <a:gd name="connsiteX0" fmla="*/ 0 w 2051422"/>
                    <a:gd name="connsiteY0" fmla="*/ 467120 h 490870"/>
                    <a:gd name="connsiteX1" fmla="*/ 684462 w 2051422"/>
                    <a:gd name="connsiteY1" fmla="*/ 38357 h 490870"/>
                    <a:gd name="connsiteX2" fmla="*/ 1156950 w 2051422"/>
                    <a:gd name="connsiteY2" fmla="*/ 67547 h 490870"/>
                    <a:gd name="connsiteX3" fmla="*/ 2050954 w 2051422"/>
                    <a:gd name="connsiteY3" fmla="*/ 452144 h 490870"/>
                    <a:gd name="connsiteX4" fmla="*/ 1279566 w 2051422"/>
                    <a:gd name="connsiteY4" fmla="*/ 490870 h 490870"/>
                    <a:gd name="connsiteX5" fmla="*/ 1116355 w 2051422"/>
                    <a:gd name="connsiteY5" fmla="*/ 126145 h 490870"/>
                    <a:gd name="connsiteX6" fmla="*/ 717538 w 2051422"/>
                    <a:gd name="connsiteY6" fmla="*/ 101507 h 490870"/>
                    <a:gd name="connsiteX7" fmla="*/ 83163 w 2051422"/>
                    <a:gd name="connsiteY7" fmla="*/ 490870 h 490870"/>
                    <a:gd name="connsiteX8" fmla="*/ 0 w 2051422"/>
                    <a:gd name="connsiteY8" fmla="*/ 467120 h 490870"/>
                    <a:gd name="connsiteX0" fmla="*/ 0 w 2051422"/>
                    <a:gd name="connsiteY0" fmla="*/ 467120 h 490870"/>
                    <a:gd name="connsiteX1" fmla="*/ 684462 w 2051422"/>
                    <a:gd name="connsiteY1" fmla="*/ 38357 h 490870"/>
                    <a:gd name="connsiteX2" fmla="*/ 1156950 w 2051422"/>
                    <a:gd name="connsiteY2" fmla="*/ 67547 h 490870"/>
                    <a:gd name="connsiteX3" fmla="*/ 2050954 w 2051422"/>
                    <a:gd name="connsiteY3" fmla="*/ 452144 h 490870"/>
                    <a:gd name="connsiteX4" fmla="*/ 1968335 w 2051422"/>
                    <a:gd name="connsiteY4" fmla="*/ 478994 h 490870"/>
                    <a:gd name="connsiteX5" fmla="*/ 1116355 w 2051422"/>
                    <a:gd name="connsiteY5" fmla="*/ 126145 h 490870"/>
                    <a:gd name="connsiteX6" fmla="*/ 717538 w 2051422"/>
                    <a:gd name="connsiteY6" fmla="*/ 101507 h 490870"/>
                    <a:gd name="connsiteX7" fmla="*/ 83163 w 2051422"/>
                    <a:gd name="connsiteY7" fmla="*/ 490870 h 490870"/>
                    <a:gd name="connsiteX8" fmla="*/ 0 w 2051422"/>
                    <a:gd name="connsiteY8" fmla="*/ 467120 h 490870"/>
                    <a:gd name="connsiteX0" fmla="*/ 0 w 2051484"/>
                    <a:gd name="connsiteY0" fmla="*/ 478466 h 502216"/>
                    <a:gd name="connsiteX1" fmla="*/ 684462 w 2051484"/>
                    <a:gd name="connsiteY1" fmla="*/ 49703 h 502216"/>
                    <a:gd name="connsiteX2" fmla="*/ 1240077 w 2051484"/>
                    <a:gd name="connsiteY2" fmla="*/ 55143 h 502216"/>
                    <a:gd name="connsiteX3" fmla="*/ 2050954 w 2051484"/>
                    <a:gd name="connsiteY3" fmla="*/ 463490 h 502216"/>
                    <a:gd name="connsiteX4" fmla="*/ 1968335 w 2051484"/>
                    <a:gd name="connsiteY4" fmla="*/ 490340 h 502216"/>
                    <a:gd name="connsiteX5" fmla="*/ 1116355 w 2051484"/>
                    <a:gd name="connsiteY5" fmla="*/ 137491 h 502216"/>
                    <a:gd name="connsiteX6" fmla="*/ 717538 w 2051484"/>
                    <a:gd name="connsiteY6" fmla="*/ 112853 h 502216"/>
                    <a:gd name="connsiteX7" fmla="*/ 83163 w 2051484"/>
                    <a:gd name="connsiteY7" fmla="*/ 502216 h 502216"/>
                    <a:gd name="connsiteX8" fmla="*/ 0 w 2051484"/>
                    <a:gd name="connsiteY8" fmla="*/ 478466 h 502216"/>
                    <a:gd name="connsiteX0" fmla="*/ 0 w 2051484"/>
                    <a:gd name="connsiteY0" fmla="*/ 478466 h 502216"/>
                    <a:gd name="connsiteX1" fmla="*/ 684462 w 2051484"/>
                    <a:gd name="connsiteY1" fmla="*/ 49703 h 502216"/>
                    <a:gd name="connsiteX2" fmla="*/ 1240077 w 2051484"/>
                    <a:gd name="connsiteY2" fmla="*/ 55143 h 502216"/>
                    <a:gd name="connsiteX3" fmla="*/ 2050954 w 2051484"/>
                    <a:gd name="connsiteY3" fmla="*/ 463490 h 502216"/>
                    <a:gd name="connsiteX4" fmla="*/ 1968335 w 2051484"/>
                    <a:gd name="connsiteY4" fmla="*/ 490340 h 502216"/>
                    <a:gd name="connsiteX5" fmla="*/ 1235108 w 2051484"/>
                    <a:gd name="connsiteY5" fmla="*/ 113741 h 502216"/>
                    <a:gd name="connsiteX6" fmla="*/ 717538 w 2051484"/>
                    <a:gd name="connsiteY6" fmla="*/ 112853 h 502216"/>
                    <a:gd name="connsiteX7" fmla="*/ 83163 w 2051484"/>
                    <a:gd name="connsiteY7" fmla="*/ 502216 h 502216"/>
                    <a:gd name="connsiteX8" fmla="*/ 0 w 2051484"/>
                    <a:gd name="connsiteY8" fmla="*/ 478466 h 502216"/>
                    <a:gd name="connsiteX0" fmla="*/ 0 w 2051484"/>
                    <a:gd name="connsiteY0" fmla="*/ 478466 h 502216"/>
                    <a:gd name="connsiteX1" fmla="*/ 684462 w 2051484"/>
                    <a:gd name="connsiteY1" fmla="*/ 49703 h 502216"/>
                    <a:gd name="connsiteX2" fmla="*/ 1240077 w 2051484"/>
                    <a:gd name="connsiteY2" fmla="*/ 55143 h 502216"/>
                    <a:gd name="connsiteX3" fmla="*/ 2050954 w 2051484"/>
                    <a:gd name="connsiteY3" fmla="*/ 463490 h 502216"/>
                    <a:gd name="connsiteX4" fmla="*/ 1968335 w 2051484"/>
                    <a:gd name="connsiteY4" fmla="*/ 490340 h 502216"/>
                    <a:gd name="connsiteX5" fmla="*/ 1235108 w 2051484"/>
                    <a:gd name="connsiteY5" fmla="*/ 113741 h 502216"/>
                    <a:gd name="connsiteX6" fmla="*/ 717538 w 2051484"/>
                    <a:gd name="connsiteY6" fmla="*/ 112853 h 502216"/>
                    <a:gd name="connsiteX7" fmla="*/ 83163 w 2051484"/>
                    <a:gd name="connsiteY7" fmla="*/ 502216 h 502216"/>
                    <a:gd name="connsiteX8" fmla="*/ 0 w 2051484"/>
                    <a:gd name="connsiteY8" fmla="*/ 478466 h 502216"/>
                    <a:gd name="connsiteX0" fmla="*/ 0 w 2051501"/>
                    <a:gd name="connsiteY0" fmla="*/ 489657 h 513407"/>
                    <a:gd name="connsiteX1" fmla="*/ 684462 w 2051501"/>
                    <a:gd name="connsiteY1" fmla="*/ 60894 h 513407"/>
                    <a:gd name="connsiteX2" fmla="*/ 1259533 w 2051501"/>
                    <a:gd name="connsiteY2" fmla="*/ 46879 h 513407"/>
                    <a:gd name="connsiteX3" fmla="*/ 2050954 w 2051501"/>
                    <a:gd name="connsiteY3" fmla="*/ 474681 h 513407"/>
                    <a:gd name="connsiteX4" fmla="*/ 1968335 w 2051501"/>
                    <a:gd name="connsiteY4" fmla="*/ 501531 h 513407"/>
                    <a:gd name="connsiteX5" fmla="*/ 1235108 w 2051501"/>
                    <a:gd name="connsiteY5" fmla="*/ 124932 h 513407"/>
                    <a:gd name="connsiteX6" fmla="*/ 717538 w 2051501"/>
                    <a:gd name="connsiteY6" fmla="*/ 124044 h 513407"/>
                    <a:gd name="connsiteX7" fmla="*/ 83163 w 2051501"/>
                    <a:gd name="connsiteY7" fmla="*/ 513407 h 513407"/>
                    <a:gd name="connsiteX8" fmla="*/ 0 w 2051501"/>
                    <a:gd name="connsiteY8" fmla="*/ 489657 h 513407"/>
                    <a:gd name="connsiteX0" fmla="*/ 0 w 2051501"/>
                    <a:gd name="connsiteY0" fmla="*/ 489657 h 513407"/>
                    <a:gd name="connsiteX1" fmla="*/ 684462 w 2051501"/>
                    <a:gd name="connsiteY1" fmla="*/ 60894 h 513407"/>
                    <a:gd name="connsiteX2" fmla="*/ 1259533 w 2051501"/>
                    <a:gd name="connsiteY2" fmla="*/ 46879 h 513407"/>
                    <a:gd name="connsiteX3" fmla="*/ 2050954 w 2051501"/>
                    <a:gd name="connsiteY3" fmla="*/ 474681 h 513407"/>
                    <a:gd name="connsiteX4" fmla="*/ 1968335 w 2051501"/>
                    <a:gd name="connsiteY4" fmla="*/ 501531 h 513407"/>
                    <a:gd name="connsiteX5" fmla="*/ 1254564 w 2051501"/>
                    <a:gd name="connsiteY5" fmla="*/ 115204 h 513407"/>
                    <a:gd name="connsiteX6" fmla="*/ 717538 w 2051501"/>
                    <a:gd name="connsiteY6" fmla="*/ 124044 h 513407"/>
                    <a:gd name="connsiteX7" fmla="*/ 83163 w 2051501"/>
                    <a:gd name="connsiteY7" fmla="*/ 513407 h 513407"/>
                    <a:gd name="connsiteX8" fmla="*/ 0 w 2051501"/>
                    <a:gd name="connsiteY8" fmla="*/ 489657 h 513407"/>
                    <a:gd name="connsiteX0" fmla="*/ 0 w 2051501"/>
                    <a:gd name="connsiteY0" fmla="*/ 489657 h 513407"/>
                    <a:gd name="connsiteX1" fmla="*/ 684462 w 2051501"/>
                    <a:gd name="connsiteY1" fmla="*/ 60894 h 513407"/>
                    <a:gd name="connsiteX2" fmla="*/ 1259533 w 2051501"/>
                    <a:gd name="connsiteY2" fmla="*/ 46879 h 513407"/>
                    <a:gd name="connsiteX3" fmla="*/ 2050954 w 2051501"/>
                    <a:gd name="connsiteY3" fmla="*/ 474681 h 513407"/>
                    <a:gd name="connsiteX4" fmla="*/ 1968335 w 2051501"/>
                    <a:gd name="connsiteY4" fmla="*/ 501531 h 513407"/>
                    <a:gd name="connsiteX5" fmla="*/ 1254564 w 2051501"/>
                    <a:gd name="connsiteY5" fmla="*/ 115204 h 513407"/>
                    <a:gd name="connsiteX6" fmla="*/ 717538 w 2051501"/>
                    <a:gd name="connsiteY6" fmla="*/ 143499 h 513407"/>
                    <a:gd name="connsiteX7" fmla="*/ 83163 w 2051501"/>
                    <a:gd name="connsiteY7" fmla="*/ 513407 h 513407"/>
                    <a:gd name="connsiteX8" fmla="*/ 0 w 2051501"/>
                    <a:gd name="connsiteY8" fmla="*/ 489657 h 513407"/>
                    <a:gd name="connsiteX0" fmla="*/ 0 w 2051508"/>
                    <a:gd name="connsiteY0" fmla="*/ 478646 h 502396"/>
                    <a:gd name="connsiteX1" fmla="*/ 640688 w 2051508"/>
                    <a:gd name="connsiteY1" fmla="*/ 74202 h 502396"/>
                    <a:gd name="connsiteX2" fmla="*/ 1259533 w 2051508"/>
                    <a:gd name="connsiteY2" fmla="*/ 35868 h 502396"/>
                    <a:gd name="connsiteX3" fmla="*/ 2050954 w 2051508"/>
                    <a:gd name="connsiteY3" fmla="*/ 463670 h 502396"/>
                    <a:gd name="connsiteX4" fmla="*/ 1968335 w 2051508"/>
                    <a:gd name="connsiteY4" fmla="*/ 490520 h 502396"/>
                    <a:gd name="connsiteX5" fmla="*/ 1254564 w 2051508"/>
                    <a:gd name="connsiteY5" fmla="*/ 104193 h 502396"/>
                    <a:gd name="connsiteX6" fmla="*/ 717538 w 2051508"/>
                    <a:gd name="connsiteY6" fmla="*/ 132488 h 502396"/>
                    <a:gd name="connsiteX7" fmla="*/ 83163 w 2051508"/>
                    <a:gd name="connsiteY7" fmla="*/ 502396 h 502396"/>
                    <a:gd name="connsiteX8" fmla="*/ 0 w 2051508"/>
                    <a:gd name="connsiteY8" fmla="*/ 478646 h 502396"/>
                    <a:gd name="connsiteX0" fmla="*/ 0 w 2051508"/>
                    <a:gd name="connsiteY0" fmla="*/ 478646 h 502396"/>
                    <a:gd name="connsiteX1" fmla="*/ 640688 w 2051508"/>
                    <a:gd name="connsiteY1" fmla="*/ 74202 h 502396"/>
                    <a:gd name="connsiteX2" fmla="*/ 1259533 w 2051508"/>
                    <a:gd name="connsiteY2" fmla="*/ 35868 h 502396"/>
                    <a:gd name="connsiteX3" fmla="*/ 2050954 w 2051508"/>
                    <a:gd name="connsiteY3" fmla="*/ 463670 h 502396"/>
                    <a:gd name="connsiteX4" fmla="*/ 1968335 w 2051508"/>
                    <a:gd name="connsiteY4" fmla="*/ 490520 h 502396"/>
                    <a:gd name="connsiteX5" fmla="*/ 1254564 w 2051508"/>
                    <a:gd name="connsiteY5" fmla="*/ 104193 h 502396"/>
                    <a:gd name="connsiteX6" fmla="*/ 649444 w 2051508"/>
                    <a:gd name="connsiteY6" fmla="*/ 147080 h 502396"/>
                    <a:gd name="connsiteX7" fmla="*/ 83163 w 2051508"/>
                    <a:gd name="connsiteY7" fmla="*/ 502396 h 502396"/>
                    <a:gd name="connsiteX8" fmla="*/ 0 w 2051508"/>
                    <a:gd name="connsiteY8" fmla="*/ 478646 h 502396"/>
                    <a:gd name="connsiteX0" fmla="*/ 0 w 2051508"/>
                    <a:gd name="connsiteY0" fmla="*/ 478646 h 490520"/>
                    <a:gd name="connsiteX1" fmla="*/ 640688 w 2051508"/>
                    <a:gd name="connsiteY1" fmla="*/ 74202 h 490520"/>
                    <a:gd name="connsiteX2" fmla="*/ 1259533 w 2051508"/>
                    <a:gd name="connsiteY2" fmla="*/ 35868 h 490520"/>
                    <a:gd name="connsiteX3" fmla="*/ 2050954 w 2051508"/>
                    <a:gd name="connsiteY3" fmla="*/ 463670 h 490520"/>
                    <a:gd name="connsiteX4" fmla="*/ 1968335 w 2051508"/>
                    <a:gd name="connsiteY4" fmla="*/ 490520 h 490520"/>
                    <a:gd name="connsiteX5" fmla="*/ 1254564 w 2051508"/>
                    <a:gd name="connsiteY5" fmla="*/ 104193 h 490520"/>
                    <a:gd name="connsiteX6" fmla="*/ 649444 w 2051508"/>
                    <a:gd name="connsiteY6" fmla="*/ 147080 h 490520"/>
                    <a:gd name="connsiteX7" fmla="*/ 78299 w 2051508"/>
                    <a:gd name="connsiteY7" fmla="*/ 488376 h 490520"/>
                    <a:gd name="connsiteX8" fmla="*/ 0 w 2051508"/>
                    <a:gd name="connsiteY8" fmla="*/ 478646 h 490520"/>
                    <a:gd name="connsiteX0" fmla="*/ 0 w 2051508"/>
                    <a:gd name="connsiteY0" fmla="*/ 478646 h 488376"/>
                    <a:gd name="connsiteX1" fmla="*/ 640688 w 2051508"/>
                    <a:gd name="connsiteY1" fmla="*/ 74202 h 488376"/>
                    <a:gd name="connsiteX2" fmla="*/ 1259533 w 2051508"/>
                    <a:gd name="connsiteY2" fmla="*/ 35868 h 488376"/>
                    <a:gd name="connsiteX3" fmla="*/ 2050954 w 2051508"/>
                    <a:gd name="connsiteY3" fmla="*/ 463670 h 488376"/>
                    <a:gd name="connsiteX4" fmla="*/ 1992654 w 2051508"/>
                    <a:gd name="connsiteY4" fmla="*/ 487015 h 488376"/>
                    <a:gd name="connsiteX5" fmla="*/ 1254564 w 2051508"/>
                    <a:gd name="connsiteY5" fmla="*/ 104193 h 488376"/>
                    <a:gd name="connsiteX6" fmla="*/ 649444 w 2051508"/>
                    <a:gd name="connsiteY6" fmla="*/ 147080 h 488376"/>
                    <a:gd name="connsiteX7" fmla="*/ 78299 w 2051508"/>
                    <a:gd name="connsiteY7" fmla="*/ 488376 h 488376"/>
                    <a:gd name="connsiteX8" fmla="*/ 0 w 2051508"/>
                    <a:gd name="connsiteY8" fmla="*/ 478646 h 488376"/>
                    <a:gd name="connsiteX0" fmla="*/ 0 w 2051508"/>
                    <a:gd name="connsiteY0" fmla="*/ 478646 h 487015"/>
                    <a:gd name="connsiteX1" fmla="*/ 640688 w 2051508"/>
                    <a:gd name="connsiteY1" fmla="*/ 74202 h 487015"/>
                    <a:gd name="connsiteX2" fmla="*/ 1259533 w 2051508"/>
                    <a:gd name="connsiteY2" fmla="*/ 35868 h 487015"/>
                    <a:gd name="connsiteX3" fmla="*/ 2050954 w 2051508"/>
                    <a:gd name="connsiteY3" fmla="*/ 463670 h 487015"/>
                    <a:gd name="connsiteX4" fmla="*/ 1992654 w 2051508"/>
                    <a:gd name="connsiteY4" fmla="*/ 487015 h 487015"/>
                    <a:gd name="connsiteX5" fmla="*/ 1254564 w 2051508"/>
                    <a:gd name="connsiteY5" fmla="*/ 104193 h 487015"/>
                    <a:gd name="connsiteX6" fmla="*/ 649444 w 2051508"/>
                    <a:gd name="connsiteY6" fmla="*/ 147080 h 487015"/>
                    <a:gd name="connsiteX7" fmla="*/ 68571 w 2051508"/>
                    <a:gd name="connsiteY7" fmla="*/ 484871 h 487015"/>
                    <a:gd name="connsiteX8" fmla="*/ 0 w 2051508"/>
                    <a:gd name="connsiteY8" fmla="*/ 478646 h 487015"/>
                    <a:gd name="connsiteX0" fmla="*/ 0 w 2061229"/>
                    <a:gd name="connsiteY0" fmla="*/ 480692 h 493757"/>
                    <a:gd name="connsiteX1" fmla="*/ 640688 w 2061229"/>
                    <a:gd name="connsiteY1" fmla="*/ 76248 h 493757"/>
                    <a:gd name="connsiteX2" fmla="*/ 1259533 w 2061229"/>
                    <a:gd name="connsiteY2" fmla="*/ 37914 h 493757"/>
                    <a:gd name="connsiteX3" fmla="*/ 2060682 w 2061229"/>
                    <a:gd name="connsiteY3" fmla="*/ 493757 h 493757"/>
                    <a:gd name="connsiteX4" fmla="*/ 1992654 w 2061229"/>
                    <a:gd name="connsiteY4" fmla="*/ 489061 h 493757"/>
                    <a:gd name="connsiteX5" fmla="*/ 1254564 w 2061229"/>
                    <a:gd name="connsiteY5" fmla="*/ 106239 h 493757"/>
                    <a:gd name="connsiteX6" fmla="*/ 649444 w 2061229"/>
                    <a:gd name="connsiteY6" fmla="*/ 149126 h 493757"/>
                    <a:gd name="connsiteX7" fmla="*/ 68571 w 2061229"/>
                    <a:gd name="connsiteY7" fmla="*/ 486917 h 493757"/>
                    <a:gd name="connsiteX8" fmla="*/ 0 w 2061229"/>
                    <a:gd name="connsiteY8" fmla="*/ 480692 h 493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61229" h="493757">
                      <a:moveTo>
                        <a:pt x="0" y="480692"/>
                      </a:moveTo>
                      <a:cubicBezTo>
                        <a:pt x="0" y="310613"/>
                        <a:pt x="430766" y="150044"/>
                        <a:pt x="640688" y="76248"/>
                      </a:cubicBezTo>
                      <a:cubicBezTo>
                        <a:pt x="850610" y="2452"/>
                        <a:pt x="1022867" y="-31671"/>
                        <a:pt x="1259533" y="37914"/>
                      </a:cubicBezTo>
                      <a:cubicBezTo>
                        <a:pt x="1496199" y="107499"/>
                        <a:pt x="2081617" y="324971"/>
                        <a:pt x="2060682" y="493757"/>
                      </a:cubicBezTo>
                      <a:lnTo>
                        <a:pt x="1992654" y="489061"/>
                      </a:lnTo>
                      <a:cubicBezTo>
                        <a:pt x="2010324" y="346592"/>
                        <a:pt x="1478432" y="162895"/>
                        <a:pt x="1254564" y="106239"/>
                      </a:cubicBezTo>
                      <a:cubicBezTo>
                        <a:pt x="1030696" y="49583"/>
                        <a:pt x="776617" y="82519"/>
                        <a:pt x="649444" y="149126"/>
                      </a:cubicBezTo>
                      <a:cubicBezTo>
                        <a:pt x="522270" y="215733"/>
                        <a:pt x="68571" y="343357"/>
                        <a:pt x="68571" y="486917"/>
                      </a:cubicBezTo>
                      <a:cubicBezTo>
                        <a:pt x="44808" y="486917"/>
                        <a:pt x="23763" y="480692"/>
                        <a:pt x="0" y="480692"/>
                      </a:cubicBezTo>
                      <a:close/>
                    </a:path>
                  </a:pathLst>
                </a:cu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0" name="Oval 59"/>
                <p:cNvSpPr/>
                <p:nvPr/>
              </p:nvSpPr>
              <p:spPr>
                <a:xfrm>
                  <a:off x="5661498" y="925748"/>
                  <a:ext cx="116732" cy="113489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7655668" y="951690"/>
                  <a:ext cx="116732" cy="113489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>
                <a:off x="5700876" y="2034017"/>
                <a:ext cx="2250926" cy="818744"/>
                <a:chOff x="5579840" y="1904999"/>
                <a:chExt cx="2250926" cy="818744"/>
              </a:xfrm>
            </p:grpSpPr>
            <p:sp>
              <p:nvSpPr>
                <p:cNvPr id="53" name="Oval 52"/>
                <p:cNvSpPr/>
                <p:nvPr/>
              </p:nvSpPr>
              <p:spPr>
                <a:xfrm>
                  <a:off x="5661498" y="1905000"/>
                  <a:ext cx="116732" cy="113489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" name="Oval 53"/>
                <p:cNvSpPr/>
                <p:nvPr/>
              </p:nvSpPr>
              <p:spPr>
                <a:xfrm>
                  <a:off x="7623235" y="1904999"/>
                  <a:ext cx="116732" cy="113489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Block Arc 12"/>
                <p:cNvSpPr/>
                <p:nvPr/>
              </p:nvSpPr>
              <p:spPr>
                <a:xfrm>
                  <a:off x="5598114" y="1952909"/>
                  <a:ext cx="180118" cy="714090"/>
                </a:xfrm>
                <a:custGeom>
                  <a:avLst/>
                  <a:gdLst>
                    <a:gd name="connsiteX0" fmla="*/ 0 w 914400"/>
                    <a:gd name="connsiteY0" fmla="*/ 457200 h 914400"/>
                    <a:gd name="connsiteX1" fmla="*/ 147793 w 914400"/>
                    <a:gd name="connsiteY1" fmla="*/ 120600 h 914400"/>
                    <a:gd name="connsiteX2" fmla="*/ 495623 w 914400"/>
                    <a:gd name="connsiteY2" fmla="*/ 1617 h 914400"/>
                    <a:gd name="connsiteX3" fmla="*/ 491247 w 914400"/>
                    <a:gd name="connsiteY3" fmla="*/ 53499 h 914400"/>
                    <a:gd name="connsiteX4" fmla="*/ 183028 w 914400"/>
                    <a:gd name="connsiteY4" fmla="*/ 158932 h 914400"/>
                    <a:gd name="connsiteX5" fmla="*/ 52065 w 914400"/>
                    <a:gd name="connsiteY5" fmla="*/ 457200 h 914400"/>
                    <a:gd name="connsiteX6" fmla="*/ 0 w 914400"/>
                    <a:gd name="connsiteY6" fmla="*/ 457200 h 914400"/>
                    <a:gd name="connsiteX0" fmla="*/ 0 w 495623"/>
                    <a:gd name="connsiteY0" fmla="*/ 457201 h 457201"/>
                    <a:gd name="connsiteX1" fmla="*/ 147793 w 495623"/>
                    <a:gd name="connsiteY1" fmla="*/ 120601 h 457201"/>
                    <a:gd name="connsiteX2" fmla="*/ 495623 w 495623"/>
                    <a:gd name="connsiteY2" fmla="*/ 1618 h 457201"/>
                    <a:gd name="connsiteX3" fmla="*/ 491247 w 495623"/>
                    <a:gd name="connsiteY3" fmla="*/ 53500 h 457201"/>
                    <a:gd name="connsiteX4" fmla="*/ 450538 w 495623"/>
                    <a:gd name="connsiteY4" fmla="*/ 353486 h 457201"/>
                    <a:gd name="connsiteX5" fmla="*/ 52065 w 495623"/>
                    <a:gd name="connsiteY5" fmla="*/ 457201 h 457201"/>
                    <a:gd name="connsiteX6" fmla="*/ 0 w 495623"/>
                    <a:gd name="connsiteY6" fmla="*/ 457201 h 457201"/>
                    <a:gd name="connsiteX0" fmla="*/ 0 w 495623"/>
                    <a:gd name="connsiteY0" fmla="*/ 456071 h 456071"/>
                    <a:gd name="connsiteX1" fmla="*/ 352074 w 495623"/>
                    <a:gd name="connsiteY1" fmla="*/ 245931 h 456071"/>
                    <a:gd name="connsiteX2" fmla="*/ 495623 w 495623"/>
                    <a:gd name="connsiteY2" fmla="*/ 488 h 456071"/>
                    <a:gd name="connsiteX3" fmla="*/ 491247 w 495623"/>
                    <a:gd name="connsiteY3" fmla="*/ 52370 h 456071"/>
                    <a:gd name="connsiteX4" fmla="*/ 450538 w 495623"/>
                    <a:gd name="connsiteY4" fmla="*/ 352356 h 456071"/>
                    <a:gd name="connsiteX5" fmla="*/ 52065 w 495623"/>
                    <a:gd name="connsiteY5" fmla="*/ 456071 h 456071"/>
                    <a:gd name="connsiteX6" fmla="*/ 0 w 495623"/>
                    <a:gd name="connsiteY6" fmla="*/ 456071 h 456071"/>
                    <a:gd name="connsiteX0" fmla="*/ 0 w 520430"/>
                    <a:gd name="connsiteY0" fmla="*/ 456071 h 456071"/>
                    <a:gd name="connsiteX1" fmla="*/ 352074 w 520430"/>
                    <a:gd name="connsiteY1" fmla="*/ 245931 h 456071"/>
                    <a:gd name="connsiteX2" fmla="*/ 495623 w 520430"/>
                    <a:gd name="connsiteY2" fmla="*/ 488 h 456071"/>
                    <a:gd name="connsiteX3" fmla="*/ 520430 w 520430"/>
                    <a:gd name="connsiteY3" fmla="*/ 76690 h 456071"/>
                    <a:gd name="connsiteX4" fmla="*/ 450538 w 520430"/>
                    <a:gd name="connsiteY4" fmla="*/ 352356 h 456071"/>
                    <a:gd name="connsiteX5" fmla="*/ 52065 w 520430"/>
                    <a:gd name="connsiteY5" fmla="*/ 456071 h 456071"/>
                    <a:gd name="connsiteX6" fmla="*/ 0 w 520430"/>
                    <a:gd name="connsiteY6" fmla="*/ 456071 h 456071"/>
                    <a:gd name="connsiteX0" fmla="*/ 0 w 520430"/>
                    <a:gd name="connsiteY0" fmla="*/ 456071 h 456071"/>
                    <a:gd name="connsiteX1" fmla="*/ 352074 w 520430"/>
                    <a:gd name="connsiteY1" fmla="*/ 245931 h 456071"/>
                    <a:gd name="connsiteX2" fmla="*/ 495623 w 520430"/>
                    <a:gd name="connsiteY2" fmla="*/ 488 h 456071"/>
                    <a:gd name="connsiteX3" fmla="*/ 520430 w 520430"/>
                    <a:gd name="connsiteY3" fmla="*/ 76690 h 456071"/>
                    <a:gd name="connsiteX4" fmla="*/ 450538 w 520430"/>
                    <a:gd name="connsiteY4" fmla="*/ 352356 h 456071"/>
                    <a:gd name="connsiteX5" fmla="*/ 358486 w 520430"/>
                    <a:gd name="connsiteY5" fmla="*/ 436615 h 456071"/>
                    <a:gd name="connsiteX6" fmla="*/ 0 w 520430"/>
                    <a:gd name="connsiteY6" fmla="*/ 456071 h 456071"/>
                    <a:gd name="connsiteX0" fmla="*/ 0 w 218873"/>
                    <a:gd name="connsiteY0" fmla="*/ 718827 h 718827"/>
                    <a:gd name="connsiteX1" fmla="*/ 50517 w 218873"/>
                    <a:gd name="connsiteY1" fmla="*/ 246040 h 718827"/>
                    <a:gd name="connsiteX2" fmla="*/ 194066 w 218873"/>
                    <a:gd name="connsiteY2" fmla="*/ 597 h 718827"/>
                    <a:gd name="connsiteX3" fmla="*/ 218873 w 218873"/>
                    <a:gd name="connsiteY3" fmla="*/ 76799 h 718827"/>
                    <a:gd name="connsiteX4" fmla="*/ 148981 w 218873"/>
                    <a:gd name="connsiteY4" fmla="*/ 352465 h 718827"/>
                    <a:gd name="connsiteX5" fmla="*/ 56929 w 218873"/>
                    <a:gd name="connsiteY5" fmla="*/ 436724 h 718827"/>
                    <a:gd name="connsiteX6" fmla="*/ 0 w 218873"/>
                    <a:gd name="connsiteY6" fmla="*/ 718827 h 718827"/>
                    <a:gd name="connsiteX0" fmla="*/ 0 w 218873"/>
                    <a:gd name="connsiteY0" fmla="*/ 718827 h 718827"/>
                    <a:gd name="connsiteX1" fmla="*/ 50517 w 218873"/>
                    <a:gd name="connsiteY1" fmla="*/ 246040 h 718827"/>
                    <a:gd name="connsiteX2" fmla="*/ 194066 w 218873"/>
                    <a:gd name="connsiteY2" fmla="*/ 597 h 718827"/>
                    <a:gd name="connsiteX3" fmla="*/ 218873 w 218873"/>
                    <a:gd name="connsiteY3" fmla="*/ 76799 h 718827"/>
                    <a:gd name="connsiteX4" fmla="*/ 148981 w 218873"/>
                    <a:gd name="connsiteY4" fmla="*/ 352465 h 718827"/>
                    <a:gd name="connsiteX5" fmla="*/ 76385 w 218873"/>
                    <a:gd name="connsiteY5" fmla="*/ 709099 h 718827"/>
                    <a:gd name="connsiteX6" fmla="*/ 0 w 218873"/>
                    <a:gd name="connsiteY6" fmla="*/ 718827 h 718827"/>
                    <a:gd name="connsiteX0" fmla="*/ 0 w 218873"/>
                    <a:gd name="connsiteY0" fmla="*/ 718827 h 718827"/>
                    <a:gd name="connsiteX1" fmla="*/ 50517 w 218873"/>
                    <a:gd name="connsiteY1" fmla="*/ 246040 h 718827"/>
                    <a:gd name="connsiteX2" fmla="*/ 194066 w 218873"/>
                    <a:gd name="connsiteY2" fmla="*/ 597 h 718827"/>
                    <a:gd name="connsiteX3" fmla="*/ 218873 w 218873"/>
                    <a:gd name="connsiteY3" fmla="*/ 76799 h 718827"/>
                    <a:gd name="connsiteX4" fmla="*/ 134390 w 218873"/>
                    <a:gd name="connsiteY4" fmla="*/ 250325 h 718827"/>
                    <a:gd name="connsiteX5" fmla="*/ 76385 w 218873"/>
                    <a:gd name="connsiteY5" fmla="*/ 709099 h 718827"/>
                    <a:gd name="connsiteX6" fmla="*/ 0 w 218873"/>
                    <a:gd name="connsiteY6" fmla="*/ 718827 h 718827"/>
                    <a:gd name="connsiteX0" fmla="*/ 0 w 218873"/>
                    <a:gd name="connsiteY0" fmla="*/ 718827 h 718827"/>
                    <a:gd name="connsiteX1" fmla="*/ 50517 w 218873"/>
                    <a:gd name="connsiteY1" fmla="*/ 246040 h 718827"/>
                    <a:gd name="connsiteX2" fmla="*/ 194066 w 218873"/>
                    <a:gd name="connsiteY2" fmla="*/ 597 h 718827"/>
                    <a:gd name="connsiteX3" fmla="*/ 218873 w 218873"/>
                    <a:gd name="connsiteY3" fmla="*/ 76799 h 718827"/>
                    <a:gd name="connsiteX4" fmla="*/ 134390 w 218873"/>
                    <a:gd name="connsiteY4" fmla="*/ 250325 h 718827"/>
                    <a:gd name="connsiteX5" fmla="*/ 76385 w 218873"/>
                    <a:gd name="connsiteY5" fmla="*/ 709099 h 718827"/>
                    <a:gd name="connsiteX6" fmla="*/ 0 w 218873"/>
                    <a:gd name="connsiteY6" fmla="*/ 718827 h 718827"/>
                    <a:gd name="connsiteX0" fmla="*/ 0 w 218873"/>
                    <a:gd name="connsiteY0" fmla="*/ 718827 h 718827"/>
                    <a:gd name="connsiteX1" fmla="*/ 50517 w 218873"/>
                    <a:gd name="connsiteY1" fmla="*/ 246040 h 718827"/>
                    <a:gd name="connsiteX2" fmla="*/ 194066 w 218873"/>
                    <a:gd name="connsiteY2" fmla="*/ 597 h 718827"/>
                    <a:gd name="connsiteX3" fmla="*/ 218873 w 218873"/>
                    <a:gd name="connsiteY3" fmla="*/ 76799 h 718827"/>
                    <a:gd name="connsiteX4" fmla="*/ 134390 w 218873"/>
                    <a:gd name="connsiteY4" fmla="*/ 250325 h 718827"/>
                    <a:gd name="connsiteX5" fmla="*/ 90976 w 218873"/>
                    <a:gd name="connsiteY5" fmla="*/ 713962 h 718827"/>
                    <a:gd name="connsiteX6" fmla="*/ 0 w 218873"/>
                    <a:gd name="connsiteY6" fmla="*/ 718827 h 718827"/>
                    <a:gd name="connsiteX0" fmla="*/ 0 w 199418"/>
                    <a:gd name="connsiteY0" fmla="*/ 718827 h 718827"/>
                    <a:gd name="connsiteX1" fmla="*/ 31062 w 199418"/>
                    <a:gd name="connsiteY1" fmla="*/ 246040 h 718827"/>
                    <a:gd name="connsiteX2" fmla="*/ 174611 w 199418"/>
                    <a:gd name="connsiteY2" fmla="*/ 597 h 718827"/>
                    <a:gd name="connsiteX3" fmla="*/ 199418 w 199418"/>
                    <a:gd name="connsiteY3" fmla="*/ 76799 h 718827"/>
                    <a:gd name="connsiteX4" fmla="*/ 114935 w 199418"/>
                    <a:gd name="connsiteY4" fmla="*/ 250325 h 718827"/>
                    <a:gd name="connsiteX5" fmla="*/ 71521 w 199418"/>
                    <a:gd name="connsiteY5" fmla="*/ 713962 h 718827"/>
                    <a:gd name="connsiteX6" fmla="*/ 0 w 199418"/>
                    <a:gd name="connsiteY6" fmla="*/ 718827 h 718827"/>
                    <a:gd name="connsiteX0" fmla="*/ 0 w 199418"/>
                    <a:gd name="connsiteY0" fmla="*/ 718827 h 718827"/>
                    <a:gd name="connsiteX1" fmla="*/ 31062 w 199418"/>
                    <a:gd name="connsiteY1" fmla="*/ 246040 h 718827"/>
                    <a:gd name="connsiteX2" fmla="*/ 174611 w 199418"/>
                    <a:gd name="connsiteY2" fmla="*/ 597 h 718827"/>
                    <a:gd name="connsiteX3" fmla="*/ 199418 w 199418"/>
                    <a:gd name="connsiteY3" fmla="*/ 76799 h 718827"/>
                    <a:gd name="connsiteX4" fmla="*/ 114935 w 199418"/>
                    <a:gd name="connsiteY4" fmla="*/ 250325 h 718827"/>
                    <a:gd name="connsiteX5" fmla="*/ 81249 w 199418"/>
                    <a:gd name="connsiteY5" fmla="*/ 699370 h 718827"/>
                    <a:gd name="connsiteX6" fmla="*/ 0 w 199418"/>
                    <a:gd name="connsiteY6" fmla="*/ 718827 h 718827"/>
                    <a:gd name="connsiteX0" fmla="*/ 1916 w 186743"/>
                    <a:gd name="connsiteY0" fmla="*/ 704227 h 704227"/>
                    <a:gd name="connsiteX1" fmla="*/ 18387 w 186743"/>
                    <a:gd name="connsiteY1" fmla="*/ 246031 h 704227"/>
                    <a:gd name="connsiteX2" fmla="*/ 161936 w 186743"/>
                    <a:gd name="connsiteY2" fmla="*/ 588 h 704227"/>
                    <a:gd name="connsiteX3" fmla="*/ 186743 w 186743"/>
                    <a:gd name="connsiteY3" fmla="*/ 76790 h 704227"/>
                    <a:gd name="connsiteX4" fmla="*/ 102260 w 186743"/>
                    <a:gd name="connsiteY4" fmla="*/ 250316 h 704227"/>
                    <a:gd name="connsiteX5" fmla="*/ 68574 w 186743"/>
                    <a:gd name="connsiteY5" fmla="*/ 699361 h 704227"/>
                    <a:gd name="connsiteX6" fmla="*/ 1916 w 186743"/>
                    <a:gd name="connsiteY6" fmla="*/ 704227 h 704227"/>
                    <a:gd name="connsiteX0" fmla="*/ 411 w 185238"/>
                    <a:gd name="connsiteY0" fmla="*/ 713924 h 713924"/>
                    <a:gd name="connsiteX1" fmla="*/ 16882 w 185238"/>
                    <a:gd name="connsiteY1" fmla="*/ 255728 h 713924"/>
                    <a:gd name="connsiteX2" fmla="*/ 126384 w 185238"/>
                    <a:gd name="connsiteY2" fmla="*/ 557 h 713924"/>
                    <a:gd name="connsiteX3" fmla="*/ 185238 w 185238"/>
                    <a:gd name="connsiteY3" fmla="*/ 86487 h 713924"/>
                    <a:gd name="connsiteX4" fmla="*/ 100755 w 185238"/>
                    <a:gd name="connsiteY4" fmla="*/ 260013 h 713924"/>
                    <a:gd name="connsiteX5" fmla="*/ 67069 w 185238"/>
                    <a:gd name="connsiteY5" fmla="*/ 709058 h 713924"/>
                    <a:gd name="connsiteX6" fmla="*/ 411 w 185238"/>
                    <a:gd name="connsiteY6" fmla="*/ 713924 h 713924"/>
                    <a:gd name="connsiteX0" fmla="*/ 411 w 180374"/>
                    <a:gd name="connsiteY0" fmla="*/ 713924 h 713924"/>
                    <a:gd name="connsiteX1" fmla="*/ 16882 w 180374"/>
                    <a:gd name="connsiteY1" fmla="*/ 255728 h 713924"/>
                    <a:gd name="connsiteX2" fmla="*/ 126384 w 180374"/>
                    <a:gd name="connsiteY2" fmla="*/ 557 h 713924"/>
                    <a:gd name="connsiteX3" fmla="*/ 180374 w 180374"/>
                    <a:gd name="connsiteY3" fmla="*/ 42712 h 713924"/>
                    <a:gd name="connsiteX4" fmla="*/ 100755 w 180374"/>
                    <a:gd name="connsiteY4" fmla="*/ 260013 h 713924"/>
                    <a:gd name="connsiteX5" fmla="*/ 67069 w 180374"/>
                    <a:gd name="connsiteY5" fmla="*/ 709058 h 713924"/>
                    <a:gd name="connsiteX6" fmla="*/ 411 w 180374"/>
                    <a:gd name="connsiteY6" fmla="*/ 713924 h 713924"/>
                    <a:gd name="connsiteX0" fmla="*/ 155 w 180118"/>
                    <a:gd name="connsiteY0" fmla="*/ 704227 h 704227"/>
                    <a:gd name="connsiteX1" fmla="*/ 16626 w 180118"/>
                    <a:gd name="connsiteY1" fmla="*/ 246031 h 704227"/>
                    <a:gd name="connsiteX2" fmla="*/ 116400 w 180118"/>
                    <a:gd name="connsiteY2" fmla="*/ 588 h 704227"/>
                    <a:gd name="connsiteX3" fmla="*/ 180118 w 180118"/>
                    <a:gd name="connsiteY3" fmla="*/ 33015 h 704227"/>
                    <a:gd name="connsiteX4" fmla="*/ 100499 w 180118"/>
                    <a:gd name="connsiteY4" fmla="*/ 250316 h 704227"/>
                    <a:gd name="connsiteX5" fmla="*/ 66813 w 180118"/>
                    <a:gd name="connsiteY5" fmla="*/ 699361 h 704227"/>
                    <a:gd name="connsiteX6" fmla="*/ 155 w 180118"/>
                    <a:gd name="connsiteY6" fmla="*/ 704227 h 704227"/>
                    <a:gd name="connsiteX0" fmla="*/ 155 w 180118"/>
                    <a:gd name="connsiteY0" fmla="*/ 703639 h 703639"/>
                    <a:gd name="connsiteX1" fmla="*/ 16626 w 180118"/>
                    <a:gd name="connsiteY1" fmla="*/ 245443 h 703639"/>
                    <a:gd name="connsiteX2" fmla="*/ 116400 w 180118"/>
                    <a:gd name="connsiteY2" fmla="*/ 0 h 703639"/>
                    <a:gd name="connsiteX3" fmla="*/ 180118 w 180118"/>
                    <a:gd name="connsiteY3" fmla="*/ 32427 h 703639"/>
                    <a:gd name="connsiteX4" fmla="*/ 100499 w 180118"/>
                    <a:gd name="connsiteY4" fmla="*/ 249728 h 703639"/>
                    <a:gd name="connsiteX5" fmla="*/ 66813 w 180118"/>
                    <a:gd name="connsiteY5" fmla="*/ 698773 h 703639"/>
                    <a:gd name="connsiteX6" fmla="*/ 155 w 180118"/>
                    <a:gd name="connsiteY6" fmla="*/ 703639 h 703639"/>
                    <a:gd name="connsiteX0" fmla="*/ 155 w 180118"/>
                    <a:gd name="connsiteY0" fmla="*/ 714090 h 714090"/>
                    <a:gd name="connsiteX1" fmla="*/ 16626 w 180118"/>
                    <a:gd name="connsiteY1" fmla="*/ 255894 h 714090"/>
                    <a:gd name="connsiteX2" fmla="*/ 116400 w 180118"/>
                    <a:gd name="connsiteY2" fmla="*/ 10451 h 714090"/>
                    <a:gd name="connsiteX3" fmla="*/ 180118 w 180118"/>
                    <a:gd name="connsiteY3" fmla="*/ 42878 h 714090"/>
                    <a:gd name="connsiteX4" fmla="*/ 100499 w 180118"/>
                    <a:gd name="connsiteY4" fmla="*/ 260179 h 714090"/>
                    <a:gd name="connsiteX5" fmla="*/ 66813 w 180118"/>
                    <a:gd name="connsiteY5" fmla="*/ 709224 h 714090"/>
                    <a:gd name="connsiteX6" fmla="*/ 155 w 180118"/>
                    <a:gd name="connsiteY6" fmla="*/ 714090 h 714090"/>
                    <a:gd name="connsiteX0" fmla="*/ 155 w 180118"/>
                    <a:gd name="connsiteY0" fmla="*/ 714090 h 714090"/>
                    <a:gd name="connsiteX1" fmla="*/ 16626 w 180118"/>
                    <a:gd name="connsiteY1" fmla="*/ 255894 h 714090"/>
                    <a:gd name="connsiteX2" fmla="*/ 116400 w 180118"/>
                    <a:gd name="connsiteY2" fmla="*/ 10451 h 714090"/>
                    <a:gd name="connsiteX3" fmla="*/ 180118 w 180118"/>
                    <a:gd name="connsiteY3" fmla="*/ 42878 h 714090"/>
                    <a:gd name="connsiteX4" fmla="*/ 100499 w 180118"/>
                    <a:gd name="connsiteY4" fmla="*/ 260179 h 714090"/>
                    <a:gd name="connsiteX5" fmla="*/ 66813 w 180118"/>
                    <a:gd name="connsiteY5" fmla="*/ 709224 h 714090"/>
                    <a:gd name="connsiteX6" fmla="*/ 155 w 180118"/>
                    <a:gd name="connsiteY6" fmla="*/ 714090 h 714090"/>
                    <a:gd name="connsiteX0" fmla="*/ 155 w 180118"/>
                    <a:gd name="connsiteY0" fmla="*/ 714090 h 714090"/>
                    <a:gd name="connsiteX1" fmla="*/ 16626 w 180118"/>
                    <a:gd name="connsiteY1" fmla="*/ 255894 h 714090"/>
                    <a:gd name="connsiteX2" fmla="*/ 116400 w 180118"/>
                    <a:gd name="connsiteY2" fmla="*/ 10451 h 714090"/>
                    <a:gd name="connsiteX3" fmla="*/ 180118 w 180118"/>
                    <a:gd name="connsiteY3" fmla="*/ 42878 h 714090"/>
                    <a:gd name="connsiteX4" fmla="*/ 95635 w 180118"/>
                    <a:gd name="connsiteY4" fmla="*/ 230996 h 714090"/>
                    <a:gd name="connsiteX5" fmla="*/ 66813 w 180118"/>
                    <a:gd name="connsiteY5" fmla="*/ 709224 h 714090"/>
                    <a:gd name="connsiteX6" fmla="*/ 155 w 180118"/>
                    <a:gd name="connsiteY6" fmla="*/ 714090 h 714090"/>
                    <a:gd name="connsiteX0" fmla="*/ 155 w 180118"/>
                    <a:gd name="connsiteY0" fmla="*/ 714090 h 714090"/>
                    <a:gd name="connsiteX1" fmla="*/ 16626 w 180118"/>
                    <a:gd name="connsiteY1" fmla="*/ 255894 h 714090"/>
                    <a:gd name="connsiteX2" fmla="*/ 116400 w 180118"/>
                    <a:gd name="connsiteY2" fmla="*/ 10451 h 714090"/>
                    <a:gd name="connsiteX3" fmla="*/ 180118 w 180118"/>
                    <a:gd name="connsiteY3" fmla="*/ 42878 h 714090"/>
                    <a:gd name="connsiteX4" fmla="*/ 95635 w 180118"/>
                    <a:gd name="connsiteY4" fmla="*/ 230996 h 714090"/>
                    <a:gd name="connsiteX5" fmla="*/ 66813 w 180118"/>
                    <a:gd name="connsiteY5" fmla="*/ 709224 h 714090"/>
                    <a:gd name="connsiteX6" fmla="*/ 155 w 180118"/>
                    <a:gd name="connsiteY6" fmla="*/ 714090 h 714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118" h="714090">
                      <a:moveTo>
                        <a:pt x="155" y="714090"/>
                      </a:moveTo>
                      <a:cubicBezTo>
                        <a:pt x="155" y="586154"/>
                        <a:pt x="-2748" y="373167"/>
                        <a:pt x="16626" y="255894"/>
                      </a:cubicBezTo>
                      <a:cubicBezTo>
                        <a:pt x="36000" y="138621"/>
                        <a:pt x="22963" y="62929"/>
                        <a:pt x="116400" y="10451"/>
                      </a:cubicBezTo>
                      <a:cubicBezTo>
                        <a:pt x="137639" y="-22514"/>
                        <a:pt x="158879" y="32069"/>
                        <a:pt x="180118" y="42878"/>
                      </a:cubicBezTo>
                      <a:cubicBezTo>
                        <a:pt x="101199" y="62534"/>
                        <a:pt x="120732" y="120230"/>
                        <a:pt x="95635" y="230996"/>
                      </a:cubicBezTo>
                      <a:cubicBezTo>
                        <a:pt x="60810" y="351490"/>
                        <a:pt x="66813" y="595857"/>
                        <a:pt x="66813" y="709224"/>
                      </a:cubicBezTo>
                      <a:lnTo>
                        <a:pt x="155" y="714090"/>
                      </a:lnTo>
                      <a:close/>
                    </a:path>
                  </a:pathLst>
                </a:cu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6" name="Block Arc 12"/>
                <p:cNvSpPr/>
                <p:nvPr/>
              </p:nvSpPr>
              <p:spPr>
                <a:xfrm flipH="1">
                  <a:off x="7623975" y="1934891"/>
                  <a:ext cx="180118" cy="714090"/>
                </a:xfrm>
                <a:custGeom>
                  <a:avLst/>
                  <a:gdLst>
                    <a:gd name="connsiteX0" fmla="*/ 0 w 914400"/>
                    <a:gd name="connsiteY0" fmla="*/ 457200 h 914400"/>
                    <a:gd name="connsiteX1" fmla="*/ 147793 w 914400"/>
                    <a:gd name="connsiteY1" fmla="*/ 120600 h 914400"/>
                    <a:gd name="connsiteX2" fmla="*/ 495623 w 914400"/>
                    <a:gd name="connsiteY2" fmla="*/ 1617 h 914400"/>
                    <a:gd name="connsiteX3" fmla="*/ 491247 w 914400"/>
                    <a:gd name="connsiteY3" fmla="*/ 53499 h 914400"/>
                    <a:gd name="connsiteX4" fmla="*/ 183028 w 914400"/>
                    <a:gd name="connsiteY4" fmla="*/ 158932 h 914400"/>
                    <a:gd name="connsiteX5" fmla="*/ 52065 w 914400"/>
                    <a:gd name="connsiteY5" fmla="*/ 457200 h 914400"/>
                    <a:gd name="connsiteX6" fmla="*/ 0 w 914400"/>
                    <a:gd name="connsiteY6" fmla="*/ 457200 h 914400"/>
                    <a:gd name="connsiteX0" fmla="*/ 0 w 495623"/>
                    <a:gd name="connsiteY0" fmla="*/ 457201 h 457201"/>
                    <a:gd name="connsiteX1" fmla="*/ 147793 w 495623"/>
                    <a:gd name="connsiteY1" fmla="*/ 120601 h 457201"/>
                    <a:gd name="connsiteX2" fmla="*/ 495623 w 495623"/>
                    <a:gd name="connsiteY2" fmla="*/ 1618 h 457201"/>
                    <a:gd name="connsiteX3" fmla="*/ 491247 w 495623"/>
                    <a:gd name="connsiteY3" fmla="*/ 53500 h 457201"/>
                    <a:gd name="connsiteX4" fmla="*/ 450538 w 495623"/>
                    <a:gd name="connsiteY4" fmla="*/ 353486 h 457201"/>
                    <a:gd name="connsiteX5" fmla="*/ 52065 w 495623"/>
                    <a:gd name="connsiteY5" fmla="*/ 457201 h 457201"/>
                    <a:gd name="connsiteX6" fmla="*/ 0 w 495623"/>
                    <a:gd name="connsiteY6" fmla="*/ 457201 h 457201"/>
                    <a:gd name="connsiteX0" fmla="*/ 0 w 495623"/>
                    <a:gd name="connsiteY0" fmla="*/ 456071 h 456071"/>
                    <a:gd name="connsiteX1" fmla="*/ 352074 w 495623"/>
                    <a:gd name="connsiteY1" fmla="*/ 245931 h 456071"/>
                    <a:gd name="connsiteX2" fmla="*/ 495623 w 495623"/>
                    <a:gd name="connsiteY2" fmla="*/ 488 h 456071"/>
                    <a:gd name="connsiteX3" fmla="*/ 491247 w 495623"/>
                    <a:gd name="connsiteY3" fmla="*/ 52370 h 456071"/>
                    <a:gd name="connsiteX4" fmla="*/ 450538 w 495623"/>
                    <a:gd name="connsiteY4" fmla="*/ 352356 h 456071"/>
                    <a:gd name="connsiteX5" fmla="*/ 52065 w 495623"/>
                    <a:gd name="connsiteY5" fmla="*/ 456071 h 456071"/>
                    <a:gd name="connsiteX6" fmla="*/ 0 w 495623"/>
                    <a:gd name="connsiteY6" fmla="*/ 456071 h 456071"/>
                    <a:gd name="connsiteX0" fmla="*/ 0 w 520430"/>
                    <a:gd name="connsiteY0" fmla="*/ 456071 h 456071"/>
                    <a:gd name="connsiteX1" fmla="*/ 352074 w 520430"/>
                    <a:gd name="connsiteY1" fmla="*/ 245931 h 456071"/>
                    <a:gd name="connsiteX2" fmla="*/ 495623 w 520430"/>
                    <a:gd name="connsiteY2" fmla="*/ 488 h 456071"/>
                    <a:gd name="connsiteX3" fmla="*/ 520430 w 520430"/>
                    <a:gd name="connsiteY3" fmla="*/ 76690 h 456071"/>
                    <a:gd name="connsiteX4" fmla="*/ 450538 w 520430"/>
                    <a:gd name="connsiteY4" fmla="*/ 352356 h 456071"/>
                    <a:gd name="connsiteX5" fmla="*/ 52065 w 520430"/>
                    <a:gd name="connsiteY5" fmla="*/ 456071 h 456071"/>
                    <a:gd name="connsiteX6" fmla="*/ 0 w 520430"/>
                    <a:gd name="connsiteY6" fmla="*/ 456071 h 456071"/>
                    <a:gd name="connsiteX0" fmla="*/ 0 w 520430"/>
                    <a:gd name="connsiteY0" fmla="*/ 456071 h 456071"/>
                    <a:gd name="connsiteX1" fmla="*/ 352074 w 520430"/>
                    <a:gd name="connsiteY1" fmla="*/ 245931 h 456071"/>
                    <a:gd name="connsiteX2" fmla="*/ 495623 w 520430"/>
                    <a:gd name="connsiteY2" fmla="*/ 488 h 456071"/>
                    <a:gd name="connsiteX3" fmla="*/ 520430 w 520430"/>
                    <a:gd name="connsiteY3" fmla="*/ 76690 h 456071"/>
                    <a:gd name="connsiteX4" fmla="*/ 450538 w 520430"/>
                    <a:gd name="connsiteY4" fmla="*/ 352356 h 456071"/>
                    <a:gd name="connsiteX5" fmla="*/ 358486 w 520430"/>
                    <a:gd name="connsiteY5" fmla="*/ 436615 h 456071"/>
                    <a:gd name="connsiteX6" fmla="*/ 0 w 520430"/>
                    <a:gd name="connsiteY6" fmla="*/ 456071 h 456071"/>
                    <a:gd name="connsiteX0" fmla="*/ 0 w 218873"/>
                    <a:gd name="connsiteY0" fmla="*/ 718827 h 718827"/>
                    <a:gd name="connsiteX1" fmla="*/ 50517 w 218873"/>
                    <a:gd name="connsiteY1" fmla="*/ 246040 h 718827"/>
                    <a:gd name="connsiteX2" fmla="*/ 194066 w 218873"/>
                    <a:gd name="connsiteY2" fmla="*/ 597 h 718827"/>
                    <a:gd name="connsiteX3" fmla="*/ 218873 w 218873"/>
                    <a:gd name="connsiteY3" fmla="*/ 76799 h 718827"/>
                    <a:gd name="connsiteX4" fmla="*/ 148981 w 218873"/>
                    <a:gd name="connsiteY4" fmla="*/ 352465 h 718827"/>
                    <a:gd name="connsiteX5" fmla="*/ 56929 w 218873"/>
                    <a:gd name="connsiteY5" fmla="*/ 436724 h 718827"/>
                    <a:gd name="connsiteX6" fmla="*/ 0 w 218873"/>
                    <a:gd name="connsiteY6" fmla="*/ 718827 h 718827"/>
                    <a:gd name="connsiteX0" fmla="*/ 0 w 218873"/>
                    <a:gd name="connsiteY0" fmla="*/ 718827 h 718827"/>
                    <a:gd name="connsiteX1" fmla="*/ 50517 w 218873"/>
                    <a:gd name="connsiteY1" fmla="*/ 246040 h 718827"/>
                    <a:gd name="connsiteX2" fmla="*/ 194066 w 218873"/>
                    <a:gd name="connsiteY2" fmla="*/ 597 h 718827"/>
                    <a:gd name="connsiteX3" fmla="*/ 218873 w 218873"/>
                    <a:gd name="connsiteY3" fmla="*/ 76799 h 718827"/>
                    <a:gd name="connsiteX4" fmla="*/ 148981 w 218873"/>
                    <a:gd name="connsiteY4" fmla="*/ 352465 h 718827"/>
                    <a:gd name="connsiteX5" fmla="*/ 76385 w 218873"/>
                    <a:gd name="connsiteY5" fmla="*/ 709099 h 718827"/>
                    <a:gd name="connsiteX6" fmla="*/ 0 w 218873"/>
                    <a:gd name="connsiteY6" fmla="*/ 718827 h 718827"/>
                    <a:gd name="connsiteX0" fmla="*/ 0 w 218873"/>
                    <a:gd name="connsiteY0" fmla="*/ 718827 h 718827"/>
                    <a:gd name="connsiteX1" fmla="*/ 50517 w 218873"/>
                    <a:gd name="connsiteY1" fmla="*/ 246040 h 718827"/>
                    <a:gd name="connsiteX2" fmla="*/ 194066 w 218873"/>
                    <a:gd name="connsiteY2" fmla="*/ 597 h 718827"/>
                    <a:gd name="connsiteX3" fmla="*/ 218873 w 218873"/>
                    <a:gd name="connsiteY3" fmla="*/ 76799 h 718827"/>
                    <a:gd name="connsiteX4" fmla="*/ 134390 w 218873"/>
                    <a:gd name="connsiteY4" fmla="*/ 250325 h 718827"/>
                    <a:gd name="connsiteX5" fmla="*/ 76385 w 218873"/>
                    <a:gd name="connsiteY5" fmla="*/ 709099 h 718827"/>
                    <a:gd name="connsiteX6" fmla="*/ 0 w 218873"/>
                    <a:gd name="connsiteY6" fmla="*/ 718827 h 718827"/>
                    <a:gd name="connsiteX0" fmla="*/ 0 w 218873"/>
                    <a:gd name="connsiteY0" fmla="*/ 718827 h 718827"/>
                    <a:gd name="connsiteX1" fmla="*/ 50517 w 218873"/>
                    <a:gd name="connsiteY1" fmla="*/ 246040 h 718827"/>
                    <a:gd name="connsiteX2" fmla="*/ 194066 w 218873"/>
                    <a:gd name="connsiteY2" fmla="*/ 597 h 718827"/>
                    <a:gd name="connsiteX3" fmla="*/ 218873 w 218873"/>
                    <a:gd name="connsiteY3" fmla="*/ 76799 h 718827"/>
                    <a:gd name="connsiteX4" fmla="*/ 134390 w 218873"/>
                    <a:gd name="connsiteY4" fmla="*/ 250325 h 718827"/>
                    <a:gd name="connsiteX5" fmla="*/ 76385 w 218873"/>
                    <a:gd name="connsiteY5" fmla="*/ 709099 h 718827"/>
                    <a:gd name="connsiteX6" fmla="*/ 0 w 218873"/>
                    <a:gd name="connsiteY6" fmla="*/ 718827 h 718827"/>
                    <a:gd name="connsiteX0" fmla="*/ 0 w 218873"/>
                    <a:gd name="connsiteY0" fmla="*/ 718827 h 718827"/>
                    <a:gd name="connsiteX1" fmla="*/ 50517 w 218873"/>
                    <a:gd name="connsiteY1" fmla="*/ 246040 h 718827"/>
                    <a:gd name="connsiteX2" fmla="*/ 194066 w 218873"/>
                    <a:gd name="connsiteY2" fmla="*/ 597 h 718827"/>
                    <a:gd name="connsiteX3" fmla="*/ 218873 w 218873"/>
                    <a:gd name="connsiteY3" fmla="*/ 76799 h 718827"/>
                    <a:gd name="connsiteX4" fmla="*/ 134390 w 218873"/>
                    <a:gd name="connsiteY4" fmla="*/ 250325 h 718827"/>
                    <a:gd name="connsiteX5" fmla="*/ 90976 w 218873"/>
                    <a:gd name="connsiteY5" fmla="*/ 713962 h 718827"/>
                    <a:gd name="connsiteX6" fmla="*/ 0 w 218873"/>
                    <a:gd name="connsiteY6" fmla="*/ 718827 h 718827"/>
                    <a:gd name="connsiteX0" fmla="*/ 0 w 199418"/>
                    <a:gd name="connsiteY0" fmla="*/ 718827 h 718827"/>
                    <a:gd name="connsiteX1" fmla="*/ 31062 w 199418"/>
                    <a:gd name="connsiteY1" fmla="*/ 246040 h 718827"/>
                    <a:gd name="connsiteX2" fmla="*/ 174611 w 199418"/>
                    <a:gd name="connsiteY2" fmla="*/ 597 h 718827"/>
                    <a:gd name="connsiteX3" fmla="*/ 199418 w 199418"/>
                    <a:gd name="connsiteY3" fmla="*/ 76799 h 718827"/>
                    <a:gd name="connsiteX4" fmla="*/ 114935 w 199418"/>
                    <a:gd name="connsiteY4" fmla="*/ 250325 h 718827"/>
                    <a:gd name="connsiteX5" fmla="*/ 71521 w 199418"/>
                    <a:gd name="connsiteY5" fmla="*/ 713962 h 718827"/>
                    <a:gd name="connsiteX6" fmla="*/ 0 w 199418"/>
                    <a:gd name="connsiteY6" fmla="*/ 718827 h 718827"/>
                    <a:gd name="connsiteX0" fmla="*/ 0 w 199418"/>
                    <a:gd name="connsiteY0" fmla="*/ 718827 h 718827"/>
                    <a:gd name="connsiteX1" fmla="*/ 31062 w 199418"/>
                    <a:gd name="connsiteY1" fmla="*/ 246040 h 718827"/>
                    <a:gd name="connsiteX2" fmla="*/ 174611 w 199418"/>
                    <a:gd name="connsiteY2" fmla="*/ 597 h 718827"/>
                    <a:gd name="connsiteX3" fmla="*/ 199418 w 199418"/>
                    <a:gd name="connsiteY3" fmla="*/ 76799 h 718827"/>
                    <a:gd name="connsiteX4" fmla="*/ 114935 w 199418"/>
                    <a:gd name="connsiteY4" fmla="*/ 250325 h 718827"/>
                    <a:gd name="connsiteX5" fmla="*/ 81249 w 199418"/>
                    <a:gd name="connsiteY5" fmla="*/ 699370 h 718827"/>
                    <a:gd name="connsiteX6" fmla="*/ 0 w 199418"/>
                    <a:gd name="connsiteY6" fmla="*/ 718827 h 718827"/>
                    <a:gd name="connsiteX0" fmla="*/ 1916 w 186743"/>
                    <a:gd name="connsiteY0" fmla="*/ 704227 h 704227"/>
                    <a:gd name="connsiteX1" fmla="*/ 18387 w 186743"/>
                    <a:gd name="connsiteY1" fmla="*/ 246031 h 704227"/>
                    <a:gd name="connsiteX2" fmla="*/ 161936 w 186743"/>
                    <a:gd name="connsiteY2" fmla="*/ 588 h 704227"/>
                    <a:gd name="connsiteX3" fmla="*/ 186743 w 186743"/>
                    <a:gd name="connsiteY3" fmla="*/ 76790 h 704227"/>
                    <a:gd name="connsiteX4" fmla="*/ 102260 w 186743"/>
                    <a:gd name="connsiteY4" fmla="*/ 250316 h 704227"/>
                    <a:gd name="connsiteX5" fmla="*/ 68574 w 186743"/>
                    <a:gd name="connsiteY5" fmla="*/ 699361 h 704227"/>
                    <a:gd name="connsiteX6" fmla="*/ 1916 w 186743"/>
                    <a:gd name="connsiteY6" fmla="*/ 704227 h 704227"/>
                    <a:gd name="connsiteX0" fmla="*/ 411 w 185238"/>
                    <a:gd name="connsiteY0" fmla="*/ 713924 h 713924"/>
                    <a:gd name="connsiteX1" fmla="*/ 16882 w 185238"/>
                    <a:gd name="connsiteY1" fmla="*/ 255728 h 713924"/>
                    <a:gd name="connsiteX2" fmla="*/ 126384 w 185238"/>
                    <a:gd name="connsiteY2" fmla="*/ 557 h 713924"/>
                    <a:gd name="connsiteX3" fmla="*/ 185238 w 185238"/>
                    <a:gd name="connsiteY3" fmla="*/ 86487 h 713924"/>
                    <a:gd name="connsiteX4" fmla="*/ 100755 w 185238"/>
                    <a:gd name="connsiteY4" fmla="*/ 260013 h 713924"/>
                    <a:gd name="connsiteX5" fmla="*/ 67069 w 185238"/>
                    <a:gd name="connsiteY5" fmla="*/ 709058 h 713924"/>
                    <a:gd name="connsiteX6" fmla="*/ 411 w 185238"/>
                    <a:gd name="connsiteY6" fmla="*/ 713924 h 713924"/>
                    <a:gd name="connsiteX0" fmla="*/ 411 w 180374"/>
                    <a:gd name="connsiteY0" fmla="*/ 713924 h 713924"/>
                    <a:gd name="connsiteX1" fmla="*/ 16882 w 180374"/>
                    <a:gd name="connsiteY1" fmla="*/ 255728 h 713924"/>
                    <a:gd name="connsiteX2" fmla="*/ 126384 w 180374"/>
                    <a:gd name="connsiteY2" fmla="*/ 557 h 713924"/>
                    <a:gd name="connsiteX3" fmla="*/ 180374 w 180374"/>
                    <a:gd name="connsiteY3" fmla="*/ 42712 h 713924"/>
                    <a:gd name="connsiteX4" fmla="*/ 100755 w 180374"/>
                    <a:gd name="connsiteY4" fmla="*/ 260013 h 713924"/>
                    <a:gd name="connsiteX5" fmla="*/ 67069 w 180374"/>
                    <a:gd name="connsiteY5" fmla="*/ 709058 h 713924"/>
                    <a:gd name="connsiteX6" fmla="*/ 411 w 180374"/>
                    <a:gd name="connsiteY6" fmla="*/ 713924 h 713924"/>
                    <a:gd name="connsiteX0" fmla="*/ 155 w 180118"/>
                    <a:gd name="connsiteY0" fmla="*/ 704227 h 704227"/>
                    <a:gd name="connsiteX1" fmla="*/ 16626 w 180118"/>
                    <a:gd name="connsiteY1" fmla="*/ 246031 h 704227"/>
                    <a:gd name="connsiteX2" fmla="*/ 116400 w 180118"/>
                    <a:gd name="connsiteY2" fmla="*/ 588 h 704227"/>
                    <a:gd name="connsiteX3" fmla="*/ 180118 w 180118"/>
                    <a:gd name="connsiteY3" fmla="*/ 33015 h 704227"/>
                    <a:gd name="connsiteX4" fmla="*/ 100499 w 180118"/>
                    <a:gd name="connsiteY4" fmla="*/ 250316 h 704227"/>
                    <a:gd name="connsiteX5" fmla="*/ 66813 w 180118"/>
                    <a:gd name="connsiteY5" fmla="*/ 699361 h 704227"/>
                    <a:gd name="connsiteX6" fmla="*/ 155 w 180118"/>
                    <a:gd name="connsiteY6" fmla="*/ 704227 h 704227"/>
                    <a:gd name="connsiteX0" fmla="*/ 155 w 180118"/>
                    <a:gd name="connsiteY0" fmla="*/ 703639 h 703639"/>
                    <a:gd name="connsiteX1" fmla="*/ 16626 w 180118"/>
                    <a:gd name="connsiteY1" fmla="*/ 245443 h 703639"/>
                    <a:gd name="connsiteX2" fmla="*/ 116400 w 180118"/>
                    <a:gd name="connsiteY2" fmla="*/ 0 h 703639"/>
                    <a:gd name="connsiteX3" fmla="*/ 180118 w 180118"/>
                    <a:gd name="connsiteY3" fmla="*/ 32427 h 703639"/>
                    <a:gd name="connsiteX4" fmla="*/ 100499 w 180118"/>
                    <a:gd name="connsiteY4" fmla="*/ 249728 h 703639"/>
                    <a:gd name="connsiteX5" fmla="*/ 66813 w 180118"/>
                    <a:gd name="connsiteY5" fmla="*/ 698773 h 703639"/>
                    <a:gd name="connsiteX6" fmla="*/ 155 w 180118"/>
                    <a:gd name="connsiteY6" fmla="*/ 703639 h 703639"/>
                    <a:gd name="connsiteX0" fmla="*/ 155 w 180118"/>
                    <a:gd name="connsiteY0" fmla="*/ 714090 h 714090"/>
                    <a:gd name="connsiteX1" fmla="*/ 16626 w 180118"/>
                    <a:gd name="connsiteY1" fmla="*/ 255894 h 714090"/>
                    <a:gd name="connsiteX2" fmla="*/ 116400 w 180118"/>
                    <a:gd name="connsiteY2" fmla="*/ 10451 h 714090"/>
                    <a:gd name="connsiteX3" fmla="*/ 180118 w 180118"/>
                    <a:gd name="connsiteY3" fmla="*/ 42878 h 714090"/>
                    <a:gd name="connsiteX4" fmla="*/ 100499 w 180118"/>
                    <a:gd name="connsiteY4" fmla="*/ 260179 h 714090"/>
                    <a:gd name="connsiteX5" fmla="*/ 66813 w 180118"/>
                    <a:gd name="connsiteY5" fmla="*/ 709224 h 714090"/>
                    <a:gd name="connsiteX6" fmla="*/ 155 w 180118"/>
                    <a:gd name="connsiteY6" fmla="*/ 714090 h 714090"/>
                    <a:gd name="connsiteX0" fmla="*/ 155 w 180118"/>
                    <a:gd name="connsiteY0" fmla="*/ 714090 h 714090"/>
                    <a:gd name="connsiteX1" fmla="*/ 16626 w 180118"/>
                    <a:gd name="connsiteY1" fmla="*/ 255894 h 714090"/>
                    <a:gd name="connsiteX2" fmla="*/ 116400 w 180118"/>
                    <a:gd name="connsiteY2" fmla="*/ 10451 h 714090"/>
                    <a:gd name="connsiteX3" fmla="*/ 180118 w 180118"/>
                    <a:gd name="connsiteY3" fmla="*/ 42878 h 714090"/>
                    <a:gd name="connsiteX4" fmla="*/ 100499 w 180118"/>
                    <a:gd name="connsiteY4" fmla="*/ 260179 h 714090"/>
                    <a:gd name="connsiteX5" fmla="*/ 66813 w 180118"/>
                    <a:gd name="connsiteY5" fmla="*/ 709224 h 714090"/>
                    <a:gd name="connsiteX6" fmla="*/ 155 w 180118"/>
                    <a:gd name="connsiteY6" fmla="*/ 714090 h 714090"/>
                    <a:gd name="connsiteX0" fmla="*/ 155 w 180118"/>
                    <a:gd name="connsiteY0" fmla="*/ 714090 h 714090"/>
                    <a:gd name="connsiteX1" fmla="*/ 16626 w 180118"/>
                    <a:gd name="connsiteY1" fmla="*/ 255894 h 714090"/>
                    <a:gd name="connsiteX2" fmla="*/ 116400 w 180118"/>
                    <a:gd name="connsiteY2" fmla="*/ 10451 h 714090"/>
                    <a:gd name="connsiteX3" fmla="*/ 180118 w 180118"/>
                    <a:gd name="connsiteY3" fmla="*/ 42878 h 714090"/>
                    <a:gd name="connsiteX4" fmla="*/ 95635 w 180118"/>
                    <a:gd name="connsiteY4" fmla="*/ 230996 h 714090"/>
                    <a:gd name="connsiteX5" fmla="*/ 66813 w 180118"/>
                    <a:gd name="connsiteY5" fmla="*/ 709224 h 714090"/>
                    <a:gd name="connsiteX6" fmla="*/ 155 w 180118"/>
                    <a:gd name="connsiteY6" fmla="*/ 714090 h 714090"/>
                    <a:gd name="connsiteX0" fmla="*/ 155 w 180118"/>
                    <a:gd name="connsiteY0" fmla="*/ 714090 h 714090"/>
                    <a:gd name="connsiteX1" fmla="*/ 16626 w 180118"/>
                    <a:gd name="connsiteY1" fmla="*/ 255894 h 714090"/>
                    <a:gd name="connsiteX2" fmla="*/ 116400 w 180118"/>
                    <a:gd name="connsiteY2" fmla="*/ 10451 h 714090"/>
                    <a:gd name="connsiteX3" fmla="*/ 180118 w 180118"/>
                    <a:gd name="connsiteY3" fmla="*/ 42878 h 714090"/>
                    <a:gd name="connsiteX4" fmla="*/ 95635 w 180118"/>
                    <a:gd name="connsiteY4" fmla="*/ 230996 h 714090"/>
                    <a:gd name="connsiteX5" fmla="*/ 66813 w 180118"/>
                    <a:gd name="connsiteY5" fmla="*/ 709224 h 714090"/>
                    <a:gd name="connsiteX6" fmla="*/ 155 w 180118"/>
                    <a:gd name="connsiteY6" fmla="*/ 714090 h 714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118" h="714090">
                      <a:moveTo>
                        <a:pt x="155" y="714090"/>
                      </a:moveTo>
                      <a:cubicBezTo>
                        <a:pt x="155" y="586154"/>
                        <a:pt x="-2748" y="373167"/>
                        <a:pt x="16626" y="255894"/>
                      </a:cubicBezTo>
                      <a:cubicBezTo>
                        <a:pt x="36000" y="138621"/>
                        <a:pt x="22963" y="62929"/>
                        <a:pt x="116400" y="10451"/>
                      </a:cubicBezTo>
                      <a:cubicBezTo>
                        <a:pt x="137639" y="-22514"/>
                        <a:pt x="158879" y="32069"/>
                        <a:pt x="180118" y="42878"/>
                      </a:cubicBezTo>
                      <a:cubicBezTo>
                        <a:pt x="101199" y="62534"/>
                        <a:pt x="120732" y="120230"/>
                        <a:pt x="95635" y="230996"/>
                      </a:cubicBezTo>
                      <a:cubicBezTo>
                        <a:pt x="60810" y="351490"/>
                        <a:pt x="66813" y="595857"/>
                        <a:pt x="66813" y="709224"/>
                      </a:cubicBezTo>
                      <a:lnTo>
                        <a:pt x="155" y="714090"/>
                      </a:lnTo>
                      <a:close/>
                    </a:path>
                  </a:pathLst>
                </a:cu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5579840" y="2610254"/>
                  <a:ext cx="116732" cy="113489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7714034" y="2608614"/>
                  <a:ext cx="116732" cy="113489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33" name="Rounded Rectangle 3">
              <a:hlinkClick r:id="rId8" action="ppaction://hlinksldjump"/>
            </p:cNvPr>
            <p:cNvSpPr/>
            <p:nvPr/>
          </p:nvSpPr>
          <p:spPr>
            <a:xfrm>
              <a:off x="4825523" y="3899393"/>
              <a:ext cx="3618078" cy="1068645"/>
            </a:xfrm>
            <a:custGeom>
              <a:avLst/>
              <a:gdLst>
                <a:gd name="connsiteX0" fmla="*/ 0 w 3581400"/>
                <a:gd name="connsiteY0" fmla="*/ 215904 h 1295400"/>
                <a:gd name="connsiteX1" fmla="*/ 215904 w 3581400"/>
                <a:gd name="connsiteY1" fmla="*/ 0 h 1295400"/>
                <a:gd name="connsiteX2" fmla="*/ 3365496 w 3581400"/>
                <a:gd name="connsiteY2" fmla="*/ 0 h 1295400"/>
                <a:gd name="connsiteX3" fmla="*/ 3581400 w 3581400"/>
                <a:gd name="connsiteY3" fmla="*/ 215904 h 1295400"/>
                <a:gd name="connsiteX4" fmla="*/ 3581400 w 3581400"/>
                <a:gd name="connsiteY4" fmla="*/ 1079496 h 1295400"/>
                <a:gd name="connsiteX5" fmla="*/ 3365496 w 3581400"/>
                <a:gd name="connsiteY5" fmla="*/ 1295400 h 1295400"/>
                <a:gd name="connsiteX6" fmla="*/ 215904 w 3581400"/>
                <a:gd name="connsiteY6" fmla="*/ 1295400 h 1295400"/>
                <a:gd name="connsiteX7" fmla="*/ 0 w 3581400"/>
                <a:gd name="connsiteY7" fmla="*/ 1079496 h 1295400"/>
                <a:gd name="connsiteX8" fmla="*/ 0 w 3581400"/>
                <a:gd name="connsiteY8" fmla="*/ 215904 h 1295400"/>
                <a:gd name="connsiteX0" fmla="*/ 20 w 3581420"/>
                <a:gd name="connsiteY0" fmla="*/ 215904 h 1295400"/>
                <a:gd name="connsiteX1" fmla="*/ 215924 w 3581420"/>
                <a:gd name="connsiteY1" fmla="*/ 0 h 1295400"/>
                <a:gd name="connsiteX2" fmla="*/ 3365516 w 3581420"/>
                <a:gd name="connsiteY2" fmla="*/ 0 h 1295400"/>
                <a:gd name="connsiteX3" fmla="*/ 3581420 w 3581420"/>
                <a:gd name="connsiteY3" fmla="*/ 215904 h 1295400"/>
                <a:gd name="connsiteX4" fmla="*/ 3581420 w 3581420"/>
                <a:gd name="connsiteY4" fmla="*/ 1079496 h 1295400"/>
                <a:gd name="connsiteX5" fmla="*/ 3365516 w 3581420"/>
                <a:gd name="connsiteY5" fmla="*/ 1295400 h 1295400"/>
                <a:gd name="connsiteX6" fmla="*/ 215924 w 3581420"/>
                <a:gd name="connsiteY6" fmla="*/ 1295400 h 1295400"/>
                <a:gd name="connsiteX7" fmla="*/ 20 w 3581420"/>
                <a:gd name="connsiteY7" fmla="*/ 1079496 h 1295400"/>
                <a:gd name="connsiteX8" fmla="*/ 82316 w 3581420"/>
                <a:gd name="connsiteY8" fmla="*/ 249936 h 1295400"/>
                <a:gd name="connsiteX9" fmla="*/ 20 w 3581420"/>
                <a:gd name="connsiteY9" fmla="*/ 215904 h 1295400"/>
                <a:gd name="connsiteX0" fmla="*/ 14310 w 3595710"/>
                <a:gd name="connsiteY0" fmla="*/ 215904 h 1295400"/>
                <a:gd name="connsiteX1" fmla="*/ 230214 w 3595710"/>
                <a:gd name="connsiteY1" fmla="*/ 0 h 1295400"/>
                <a:gd name="connsiteX2" fmla="*/ 3379806 w 3595710"/>
                <a:gd name="connsiteY2" fmla="*/ 0 h 1295400"/>
                <a:gd name="connsiteX3" fmla="*/ 3595710 w 3595710"/>
                <a:gd name="connsiteY3" fmla="*/ 215904 h 1295400"/>
                <a:gd name="connsiteX4" fmla="*/ 3595710 w 3595710"/>
                <a:gd name="connsiteY4" fmla="*/ 1079496 h 1295400"/>
                <a:gd name="connsiteX5" fmla="*/ 3379806 w 3595710"/>
                <a:gd name="connsiteY5" fmla="*/ 1295400 h 1295400"/>
                <a:gd name="connsiteX6" fmla="*/ 230214 w 3595710"/>
                <a:gd name="connsiteY6" fmla="*/ 1295400 h 1295400"/>
                <a:gd name="connsiteX7" fmla="*/ 14310 w 3595710"/>
                <a:gd name="connsiteY7" fmla="*/ 1079496 h 1295400"/>
                <a:gd name="connsiteX8" fmla="*/ 14310 w 3595710"/>
                <a:gd name="connsiteY8" fmla="*/ 373380 h 1295400"/>
                <a:gd name="connsiteX9" fmla="*/ 96606 w 3595710"/>
                <a:gd name="connsiteY9" fmla="*/ 249936 h 1295400"/>
                <a:gd name="connsiteX10" fmla="*/ 14310 w 3595710"/>
                <a:gd name="connsiteY10" fmla="*/ 215904 h 1295400"/>
                <a:gd name="connsiteX0" fmla="*/ 7746 w 3589146"/>
                <a:gd name="connsiteY0" fmla="*/ 215904 h 1295400"/>
                <a:gd name="connsiteX1" fmla="*/ 223650 w 3589146"/>
                <a:gd name="connsiteY1" fmla="*/ 0 h 1295400"/>
                <a:gd name="connsiteX2" fmla="*/ 3373242 w 3589146"/>
                <a:gd name="connsiteY2" fmla="*/ 0 h 1295400"/>
                <a:gd name="connsiteX3" fmla="*/ 3589146 w 3589146"/>
                <a:gd name="connsiteY3" fmla="*/ 215904 h 1295400"/>
                <a:gd name="connsiteX4" fmla="*/ 3589146 w 3589146"/>
                <a:gd name="connsiteY4" fmla="*/ 1079496 h 1295400"/>
                <a:gd name="connsiteX5" fmla="*/ 3373242 w 3589146"/>
                <a:gd name="connsiteY5" fmla="*/ 1295400 h 1295400"/>
                <a:gd name="connsiteX6" fmla="*/ 223650 w 3589146"/>
                <a:gd name="connsiteY6" fmla="*/ 1295400 h 1295400"/>
                <a:gd name="connsiteX7" fmla="*/ 7746 w 3589146"/>
                <a:gd name="connsiteY7" fmla="*/ 1079496 h 1295400"/>
                <a:gd name="connsiteX8" fmla="*/ 85470 w 3589146"/>
                <a:gd name="connsiteY8" fmla="*/ 569976 h 1295400"/>
                <a:gd name="connsiteX9" fmla="*/ 7746 w 3589146"/>
                <a:gd name="connsiteY9" fmla="*/ 373380 h 1295400"/>
                <a:gd name="connsiteX10" fmla="*/ 90042 w 3589146"/>
                <a:gd name="connsiteY10" fmla="*/ 249936 h 1295400"/>
                <a:gd name="connsiteX11" fmla="*/ 7746 w 3589146"/>
                <a:gd name="connsiteY11" fmla="*/ 215904 h 1295400"/>
                <a:gd name="connsiteX0" fmla="*/ 7746 w 3589146"/>
                <a:gd name="connsiteY0" fmla="*/ 215904 h 1295400"/>
                <a:gd name="connsiteX1" fmla="*/ 223650 w 3589146"/>
                <a:gd name="connsiteY1" fmla="*/ 0 h 1295400"/>
                <a:gd name="connsiteX2" fmla="*/ 3373242 w 3589146"/>
                <a:gd name="connsiteY2" fmla="*/ 0 h 1295400"/>
                <a:gd name="connsiteX3" fmla="*/ 3589146 w 3589146"/>
                <a:gd name="connsiteY3" fmla="*/ 215904 h 1295400"/>
                <a:gd name="connsiteX4" fmla="*/ 3589146 w 3589146"/>
                <a:gd name="connsiteY4" fmla="*/ 1079496 h 1295400"/>
                <a:gd name="connsiteX5" fmla="*/ 3373242 w 3589146"/>
                <a:gd name="connsiteY5" fmla="*/ 1295400 h 1295400"/>
                <a:gd name="connsiteX6" fmla="*/ 223650 w 3589146"/>
                <a:gd name="connsiteY6" fmla="*/ 1295400 h 1295400"/>
                <a:gd name="connsiteX7" fmla="*/ 7746 w 3589146"/>
                <a:gd name="connsiteY7" fmla="*/ 1079496 h 1295400"/>
                <a:gd name="connsiteX8" fmla="*/ 85470 w 3589146"/>
                <a:gd name="connsiteY8" fmla="*/ 569976 h 1295400"/>
                <a:gd name="connsiteX9" fmla="*/ 7746 w 3589146"/>
                <a:gd name="connsiteY9" fmla="*/ 373380 h 1295400"/>
                <a:gd name="connsiteX10" fmla="*/ 90042 w 3589146"/>
                <a:gd name="connsiteY10" fmla="*/ 249936 h 1295400"/>
                <a:gd name="connsiteX11" fmla="*/ 7746 w 3589146"/>
                <a:gd name="connsiteY11" fmla="*/ 215904 h 1295400"/>
                <a:gd name="connsiteX0" fmla="*/ 15341 w 3596741"/>
                <a:gd name="connsiteY0" fmla="*/ 215904 h 1295400"/>
                <a:gd name="connsiteX1" fmla="*/ 231245 w 3596741"/>
                <a:gd name="connsiteY1" fmla="*/ 0 h 1295400"/>
                <a:gd name="connsiteX2" fmla="*/ 3380837 w 3596741"/>
                <a:gd name="connsiteY2" fmla="*/ 0 h 1295400"/>
                <a:gd name="connsiteX3" fmla="*/ 3596741 w 3596741"/>
                <a:gd name="connsiteY3" fmla="*/ 215904 h 1295400"/>
                <a:gd name="connsiteX4" fmla="*/ 3596741 w 3596741"/>
                <a:gd name="connsiteY4" fmla="*/ 1079496 h 1295400"/>
                <a:gd name="connsiteX5" fmla="*/ 3380837 w 3596741"/>
                <a:gd name="connsiteY5" fmla="*/ 1295400 h 1295400"/>
                <a:gd name="connsiteX6" fmla="*/ 231245 w 3596741"/>
                <a:gd name="connsiteY6" fmla="*/ 1295400 h 1295400"/>
                <a:gd name="connsiteX7" fmla="*/ 15341 w 3596741"/>
                <a:gd name="connsiteY7" fmla="*/ 1079496 h 1295400"/>
                <a:gd name="connsiteX8" fmla="*/ 93065 w 3596741"/>
                <a:gd name="connsiteY8" fmla="*/ 569976 h 1295400"/>
                <a:gd name="connsiteX9" fmla="*/ 1625 w 3596741"/>
                <a:gd name="connsiteY9" fmla="*/ 309372 h 1295400"/>
                <a:gd name="connsiteX10" fmla="*/ 97637 w 3596741"/>
                <a:gd name="connsiteY10" fmla="*/ 249936 h 1295400"/>
                <a:gd name="connsiteX11" fmla="*/ 15341 w 3596741"/>
                <a:gd name="connsiteY11" fmla="*/ 215904 h 1295400"/>
                <a:gd name="connsiteX0" fmla="*/ 15341 w 3596741"/>
                <a:gd name="connsiteY0" fmla="*/ 215904 h 1295400"/>
                <a:gd name="connsiteX1" fmla="*/ 231245 w 3596741"/>
                <a:gd name="connsiteY1" fmla="*/ 0 h 1295400"/>
                <a:gd name="connsiteX2" fmla="*/ 3380837 w 3596741"/>
                <a:gd name="connsiteY2" fmla="*/ 0 h 1295400"/>
                <a:gd name="connsiteX3" fmla="*/ 3596741 w 3596741"/>
                <a:gd name="connsiteY3" fmla="*/ 215904 h 1295400"/>
                <a:gd name="connsiteX4" fmla="*/ 3490062 w 3596741"/>
                <a:gd name="connsiteY4" fmla="*/ 281940 h 1295400"/>
                <a:gd name="connsiteX5" fmla="*/ 3596741 w 3596741"/>
                <a:gd name="connsiteY5" fmla="*/ 1079496 h 1295400"/>
                <a:gd name="connsiteX6" fmla="*/ 3380837 w 3596741"/>
                <a:gd name="connsiteY6" fmla="*/ 1295400 h 1295400"/>
                <a:gd name="connsiteX7" fmla="*/ 231245 w 3596741"/>
                <a:gd name="connsiteY7" fmla="*/ 1295400 h 1295400"/>
                <a:gd name="connsiteX8" fmla="*/ 15341 w 3596741"/>
                <a:gd name="connsiteY8" fmla="*/ 1079496 h 1295400"/>
                <a:gd name="connsiteX9" fmla="*/ 93065 w 3596741"/>
                <a:gd name="connsiteY9" fmla="*/ 569976 h 1295400"/>
                <a:gd name="connsiteX10" fmla="*/ 1625 w 3596741"/>
                <a:gd name="connsiteY10" fmla="*/ 309372 h 1295400"/>
                <a:gd name="connsiteX11" fmla="*/ 97637 w 3596741"/>
                <a:gd name="connsiteY11" fmla="*/ 249936 h 1295400"/>
                <a:gd name="connsiteX12" fmla="*/ 15341 w 3596741"/>
                <a:gd name="connsiteY12" fmla="*/ 215904 h 1295400"/>
                <a:gd name="connsiteX0" fmla="*/ 15341 w 3596741"/>
                <a:gd name="connsiteY0" fmla="*/ 215904 h 1295400"/>
                <a:gd name="connsiteX1" fmla="*/ 231245 w 3596741"/>
                <a:gd name="connsiteY1" fmla="*/ 0 h 1295400"/>
                <a:gd name="connsiteX2" fmla="*/ 3380837 w 3596741"/>
                <a:gd name="connsiteY2" fmla="*/ 0 h 1295400"/>
                <a:gd name="connsiteX3" fmla="*/ 3596741 w 3596741"/>
                <a:gd name="connsiteY3" fmla="*/ 215904 h 1295400"/>
                <a:gd name="connsiteX4" fmla="*/ 3490062 w 3596741"/>
                <a:gd name="connsiteY4" fmla="*/ 281940 h 1295400"/>
                <a:gd name="connsiteX5" fmla="*/ 3503778 w 3596741"/>
                <a:gd name="connsiteY5" fmla="*/ 359664 h 1295400"/>
                <a:gd name="connsiteX6" fmla="*/ 3596741 w 3596741"/>
                <a:gd name="connsiteY6" fmla="*/ 1079496 h 1295400"/>
                <a:gd name="connsiteX7" fmla="*/ 3380837 w 3596741"/>
                <a:gd name="connsiteY7" fmla="*/ 1295400 h 1295400"/>
                <a:gd name="connsiteX8" fmla="*/ 231245 w 3596741"/>
                <a:gd name="connsiteY8" fmla="*/ 1295400 h 1295400"/>
                <a:gd name="connsiteX9" fmla="*/ 15341 w 3596741"/>
                <a:gd name="connsiteY9" fmla="*/ 1079496 h 1295400"/>
                <a:gd name="connsiteX10" fmla="*/ 93065 w 3596741"/>
                <a:gd name="connsiteY10" fmla="*/ 569976 h 1295400"/>
                <a:gd name="connsiteX11" fmla="*/ 1625 w 3596741"/>
                <a:gd name="connsiteY11" fmla="*/ 309372 h 1295400"/>
                <a:gd name="connsiteX12" fmla="*/ 97637 w 3596741"/>
                <a:gd name="connsiteY12" fmla="*/ 249936 h 1295400"/>
                <a:gd name="connsiteX13" fmla="*/ 15341 w 3596741"/>
                <a:gd name="connsiteY13" fmla="*/ 215904 h 1295400"/>
                <a:gd name="connsiteX0" fmla="*/ 15341 w 3631794"/>
                <a:gd name="connsiteY0" fmla="*/ 215904 h 1295400"/>
                <a:gd name="connsiteX1" fmla="*/ 231245 w 3631794"/>
                <a:gd name="connsiteY1" fmla="*/ 0 h 1295400"/>
                <a:gd name="connsiteX2" fmla="*/ 3380837 w 3631794"/>
                <a:gd name="connsiteY2" fmla="*/ 0 h 1295400"/>
                <a:gd name="connsiteX3" fmla="*/ 3596741 w 3631794"/>
                <a:gd name="connsiteY3" fmla="*/ 215904 h 1295400"/>
                <a:gd name="connsiteX4" fmla="*/ 3490062 w 3631794"/>
                <a:gd name="connsiteY4" fmla="*/ 281940 h 1295400"/>
                <a:gd name="connsiteX5" fmla="*/ 3631794 w 3631794"/>
                <a:gd name="connsiteY5" fmla="*/ 341376 h 1295400"/>
                <a:gd name="connsiteX6" fmla="*/ 3596741 w 3631794"/>
                <a:gd name="connsiteY6" fmla="*/ 1079496 h 1295400"/>
                <a:gd name="connsiteX7" fmla="*/ 3380837 w 3631794"/>
                <a:gd name="connsiteY7" fmla="*/ 1295400 h 1295400"/>
                <a:gd name="connsiteX8" fmla="*/ 231245 w 3631794"/>
                <a:gd name="connsiteY8" fmla="*/ 1295400 h 1295400"/>
                <a:gd name="connsiteX9" fmla="*/ 15341 w 3631794"/>
                <a:gd name="connsiteY9" fmla="*/ 1079496 h 1295400"/>
                <a:gd name="connsiteX10" fmla="*/ 93065 w 3631794"/>
                <a:gd name="connsiteY10" fmla="*/ 569976 h 1295400"/>
                <a:gd name="connsiteX11" fmla="*/ 1625 w 3631794"/>
                <a:gd name="connsiteY11" fmla="*/ 309372 h 1295400"/>
                <a:gd name="connsiteX12" fmla="*/ 97637 w 3631794"/>
                <a:gd name="connsiteY12" fmla="*/ 249936 h 1295400"/>
                <a:gd name="connsiteX13" fmla="*/ 15341 w 3631794"/>
                <a:gd name="connsiteY13" fmla="*/ 215904 h 1295400"/>
                <a:gd name="connsiteX0" fmla="*/ 15341 w 3631794"/>
                <a:gd name="connsiteY0" fmla="*/ 215904 h 1295400"/>
                <a:gd name="connsiteX1" fmla="*/ 231245 w 3631794"/>
                <a:gd name="connsiteY1" fmla="*/ 0 h 1295400"/>
                <a:gd name="connsiteX2" fmla="*/ 3380837 w 3631794"/>
                <a:gd name="connsiteY2" fmla="*/ 0 h 1295400"/>
                <a:gd name="connsiteX3" fmla="*/ 3596741 w 3631794"/>
                <a:gd name="connsiteY3" fmla="*/ 215904 h 1295400"/>
                <a:gd name="connsiteX4" fmla="*/ 3490062 w 3631794"/>
                <a:gd name="connsiteY4" fmla="*/ 281940 h 1295400"/>
                <a:gd name="connsiteX5" fmla="*/ 3631794 w 3631794"/>
                <a:gd name="connsiteY5" fmla="*/ 341376 h 1295400"/>
                <a:gd name="connsiteX6" fmla="*/ 3517493 w 3631794"/>
                <a:gd name="connsiteY6" fmla="*/ 537972 h 1295400"/>
                <a:gd name="connsiteX7" fmla="*/ 3596741 w 3631794"/>
                <a:gd name="connsiteY7" fmla="*/ 1079496 h 1295400"/>
                <a:gd name="connsiteX8" fmla="*/ 3380837 w 3631794"/>
                <a:gd name="connsiteY8" fmla="*/ 1295400 h 1295400"/>
                <a:gd name="connsiteX9" fmla="*/ 231245 w 3631794"/>
                <a:gd name="connsiteY9" fmla="*/ 1295400 h 1295400"/>
                <a:gd name="connsiteX10" fmla="*/ 15341 w 3631794"/>
                <a:gd name="connsiteY10" fmla="*/ 1079496 h 1295400"/>
                <a:gd name="connsiteX11" fmla="*/ 93065 w 3631794"/>
                <a:gd name="connsiteY11" fmla="*/ 569976 h 1295400"/>
                <a:gd name="connsiteX12" fmla="*/ 1625 w 3631794"/>
                <a:gd name="connsiteY12" fmla="*/ 309372 h 1295400"/>
                <a:gd name="connsiteX13" fmla="*/ 97637 w 3631794"/>
                <a:gd name="connsiteY13" fmla="*/ 249936 h 1295400"/>
                <a:gd name="connsiteX14" fmla="*/ 15341 w 3631794"/>
                <a:gd name="connsiteY14" fmla="*/ 215904 h 1295400"/>
                <a:gd name="connsiteX0" fmla="*/ 15341 w 3631794"/>
                <a:gd name="connsiteY0" fmla="*/ 215904 h 1295400"/>
                <a:gd name="connsiteX1" fmla="*/ 231245 w 3631794"/>
                <a:gd name="connsiteY1" fmla="*/ 0 h 1295400"/>
                <a:gd name="connsiteX2" fmla="*/ 3380837 w 3631794"/>
                <a:gd name="connsiteY2" fmla="*/ 0 h 1295400"/>
                <a:gd name="connsiteX3" fmla="*/ 3596741 w 3631794"/>
                <a:gd name="connsiteY3" fmla="*/ 215904 h 1295400"/>
                <a:gd name="connsiteX4" fmla="*/ 3490062 w 3631794"/>
                <a:gd name="connsiteY4" fmla="*/ 281940 h 1295400"/>
                <a:gd name="connsiteX5" fmla="*/ 3631794 w 3631794"/>
                <a:gd name="connsiteY5" fmla="*/ 341376 h 1295400"/>
                <a:gd name="connsiteX6" fmla="*/ 3549497 w 3631794"/>
                <a:gd name="connsiteY6" fmla="*/ 569976 h 1295400"/>
                <a:gd name="connsiteX7" fmla="*/ 3596741 w 3631794"/>
                <a:gd name="connsiteY7" fmla="*/ 1079496 h 1295400"/>
                <a:gd name="connsiteX8" fmla="*/ 3380837 w 3631794"/>
                <a:gd name="connsiteY8" fmla="*/ 1295400 h 1295400"/>
                <a:gd name="connsiteX9" fmla="*/ 231245 w 3631794"/>
                <a:gd name="connsiteY9" fmla="*/ 1295400 h 1295400"/>
                <a:gd name="connsiteX10" fmla="*/ 15341 w 3631794"/>
                <a:gd name="connsiteY10" fmla="*/ 1079496 h 1295400"/>
                <a:gd name="connsiteX11" fmla="*/ 93065 w 3631794"/>
                <a:gd name="connsiteY11" fmla="*/ 569976 h 1295400"/>
                <a:gd name="connsiteX12" fmla="*/ 1625 w 3631794"/>
                <a:gd name="connsiteY12" fmla="*/ 309372 h 1295400"/>
                <a:gd name="connsiteX13" fmla="*/ 97637 w 3631794"/>
                <a:gd name="connsiteY13" fmla="*/ 249936 h 1295400"/>
                <a:gd name="connsiteX14" fmla="*/ 15341 w 3631794"/>
                <a:gd name="connsiteY14" fmla="*/ 215904 h 1295400"/>
                <a:gd name="connsiteX0" fmla="*/ 15341 w 3631794"/>
                <a:gd name="connsiteY0" fmla="*/ 215904 h 1295400"/>
                <a:gd name="connsiteX1" fmla="*/ 231245 w 3631794"/>
                <a:gd name="connsiteY1" fmla="*/ 0 h 1295400"/>
                <a:gd name="connsiteX2" fmla="*/ 3380837 w 3631794"/>
                <a:gd name="connsiteY2" fmla="*/ 0 h 1295400"/>
                <a:gd name="connsiteX3" fmla="*/ 3596741 w 3631794"/>
                <a:gd name="connsiteY3" fmla="*/ 215904 h 1295400"/>
                <a:gd name="connsiteX4" fmla="*/ 3490062 w 3631794"/>
                <a:gd name="connsiteY4" fmla="*/ 281940 h 1295400"/>
                <a:gd name="connsiteX5" fmla="*/ 3631794 w 3631794"/>
                <a:gd name="connsiteY5" fmla="*/ 341376 h 1295400"/>
                <a:gd name="connsiteX6" fmla="*/ 3531209 w 3631794"/>
                <a:gd name="connsiteY6" fmla="*/ 606552 h 1295400"/>
                <a:gd name="connsiteX7" fmla="*/ 3596741 w 3631794"/>
                <a:gd name="connsiteY7" fmla="*/ 1079496 h 1295400"/>
                <a:gd name="connsiteX8" fmla="*/ 3380837 w 3631794"/>
                <a:gd name="connsiteY8" fmla="*/ 1295400 h 1295400"/>
                <a:gd name="connsiteX9" fmla="*/ 231245 w 3631794"/>
                <a:gd name="connsiteY9" fmla="*/ 1295400 h 1295400"/>
                <a:gd name="connsiteX10" fmla="*/ 15341 w 3631794"/>
                <a:gd name="connsiteY10" fmla="*/ 1079496 h 1295400"/>
                <a:gd name="connsiteX11" fmla="*/ 93065 w 3631794"/>
                <a:gd name="connsiteY11" fmla="*/ 569976 h 1295400"/>
                <a:gd name="connsiteX12" fmla="*/ 1625 w 3631794"/>
                <a:gd name="connsiteY12" fmla="*/ 309372 h 1295400"/>
                <a:gd name="connsiteX13" fmla="*/ 97637 w 3631794"/>
                <a:gd name="connsiteY13" fmla="*/ 249936 h 1295400"/>
                <a:gd name="connsiteX14" fmla="*/ 15341 w 3631794"/>
                <a:gd name="connsiteY14" fmla="*/ 215904 h 1295400"/>
                <a:gd name="connsiteX0" fmla="*/ 15341 w 3618078"/>
                <a:gd name="connsiteY0" fmla="*/ 215904 h 1295400"/>
                <a:gd name="connsiteX1" fmla="*/ 231245 w 3618078"/>
                <a:gd name="connsiteY1" fmla="*/ 0 h 1295400"/>
                <a:gd name="connsiteX2" fmla="*/ 3380837 w 3618078"/>
                <a:gd name="connsiteY2" fmla="*/ 0 h 1295400"/>
                <a:gd name="connsiteX3" fmla="*/ 3596741 w 3618078"/>
                <a:gd name="connsiteY3" fmla="*/ 215904 h 1295400"/>
                <a:gd name="connsiteX4" fmla="*/ 3490062 w 3618078"/>
                <a:gd name="connsiteY4" fmla="*/ 281940 h 1295400"/>
                <a:gd name="connsiteX5" fmla="*/ 3618078 w 3618078"/>
                <a:gd name="connsiteY5" fmla="*/ 341376 h 1295400"/>
                <a:gd name="connsiteX6" fmla="*/ 3531209 w 3618078"/>
                <a:gd name="connsiteY6" fmla="*/ 606552 h 1295400"/>
                <a:gd name="connsiteX7" fmla="*/ 3596741 w 3618078"/>
                <a:gd name="connsiteY7" fmla="*/ 1079496 h 1295400"/>
                <a:gd name="connsiteX8" fmla="*/ 3380837 w 3618078"/>
                <a:gd name="connsiteY8" fmla="*/ 1295400 h 1295400"/>
                <a:gd name="connsiteX9" fmla="*/ 231245 w 3618078"/>
                <a:gd name="connsiteY9" fmla="*/ 1295400 h 1295400"/>
                <a:gd name="connsiteX10" fmla="*/ 15341 w 3618078"/>
                <a:gd name="connsiteY10" fmla="*/ 1079496 h 1295400"/>
                <a:gd name="connsiteX11" fmla="*/ 93065 w 3618078"/>
                <a:gd name="connsiteY11" fmla="*/ 569976 h 1295400"/>
                <a:gd name="connsiteX12" fmla="*/ 1625 w 3618078"/>
                <a:gd name="connsiteY12" fmla="*/ 309372 h 1295400"/>
                <a:gd name="connsiteX13" fmla="*/ 97637 w 3618078"/>
                <a:gd name="connsiteY13" fmla="*/ 249936 h 1295400"/>
                <a:gd name="connsiteX14" fmla="*/ 15341 w 3618078"/>
                <a:gd name="connsiteY14" fmla="*/ 215904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18078" h="1295400">
                  <a:moveTo>
                    <a:pt x="15341" y="215904"/>
                  </a:moveTo>
                  <a:cubicBezTo>
                    <a:pt x="15341" y="96664"/>
                    <a:pt x="112005" y="0"/>
                    <a:pt x="231245" y="0"/>
                  </a:cubicBezTo>
                  <a:lnTo>
                    <a:pt x="3380837" y="0"/>
                  </a:lnTo>
                  <a:cubicBezTo>
                    <a:pt x="3500077" y="0"/>
                    <a:pt x="3596741" y="96664"/>
                    <a:pt x="3596741" y="215904"/>
                  </a:cubicBezTo>
                  <a:cubicBezTo>
                    <a:pt x="3594709" y="247060"/>
                    <a:pt x="3492094" y="250784"/>
                    <a:pt x="3490062" y="281940"/>
                  </a:cubicBezTo>
                  <a:cubicBezTo>
                    <a:pt x="3494634" y="313944"/>
                    <a:pt x="3613506" y="309372"/>
                    <a:pt x="3618078" y="341376"/>
                  </a:cubicBezTo>
                  <a:cubicBezTo>
                    <a:pt x="3613506" y="435864"/>
                    <a:pt x="3535781" y="512064"/>
                    <a:pt x="3531209" y="606552"/>
                  </a:cubicBezTo>
                  <a:lnTo>
                    <a:pt x="3596741" y="1079496"/>
                  </a:lnTo>
                  <a:cubicBezTo>
                    <a:pt x="3596741" y="1198736"/>
                    <a:pt x="3500077" y="1295400"/>
                    <a:pt x="3380837" y="1295400"/>
                  </a:cubicBezTo>
                  <a:lnTo>
                    <a:pt x="231245" y="1295400"/>
                  </a:lnTo>
                  <a:cubicBezTo>
                    <a:pt x="112005" y="1295400"/>
                    <a:pt x="15341" y="1198736"/>
                    <a:pt x="15341" y="1079496"/>
                  </a:cubicBezTo>
                  <a:cubicBezTo>
                    <a:pt x="-22929" y="956306"/>
                    <a:pt x="93065" y="687662"/>
                    <a:pt x="93065" y="569976"/>
                  </a:cubicBezTo>
                  <a:cubicBezTo>
                    <a:pt x="93065" y="452290"/>
                    <a:pt x="-14377" y="360426"/>
                    <a:pt x="1625" y="309372"/>
                  </a:cubicBezTo>
                  <a:cubicBezTo>
                    <a:pt x="17627" y="258318"/>
                    <a:pt x="109829" y="266276"/>
                    <a:pt x="97637" y="249936"/>
                  </a:cubicBezTo>
                  <a:cubicBezTo>
                    <a:pt x="99161" y="224876"/>
                    <a:pt x="13817" y="240964"/>
                    <a:pt x="15341" y="215904"/>
                  </a:cubicBezTo>
                  <a:close/>
                </a:path>
              </a:pathLst>
            </a:custGeom>
            <a:blipFill>
              <a:blip r:embed="rId6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800" b="1" dirty="0">
                  <a:solidFill>
                    <a:prstClr val="white"/>
                  </a:solidFill>
                  <a:latin typeface="Agency FB" panose="020B0503020202020204" pitchFamily="34" charset="0"/>
                </a:rPr>
                <a:t>FASILITAS</a:t>
              </a:r>
              <a:endParaRPr lang="en-US" sz="2800" b="1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5624676" y="3405618"/>
              <a:ext cx="2250926" cy="818744"/>
              <a:chOff x="5579840" y="1904999"/>
              <a:chExt cx="2250926" cy="818744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5661498" y="1905000"/>
                <a:ext cx="116732" cy="11348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7623235" y="1904999"/>
                <a:ext cx="116732" cy="11348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Block Arc 12"/>
              <p:cNvSpPr/>
              <p:nvPr/>
            </p:nvSpPr>
            <p:spPr>
              <a:xfrm>
                <a:off x="5598114" y="1952909"/>
                <a:ext cx="180118" cy="714090"/>
              </a:xfrm>
              <a:custGeom>
                <a:avLst/>
                <a:gdLst>
                  <a:gd name="connsiteX0" fmla="*/ 0 w 914400"/>
                  <a:gd name="connsiteY0" fmla="*/ 457200 h 914400"/>
                  <a:gd name="connsiteX1" fmla="*/ 147793 w 914400"/>
                  <a:gd name="connsiteY1" fmla="*/ 120600 h 914400"/>
                  <a:gd name="connsiteX2" fmla="*/ 495623 w 914400"/>
                  <a:gd name="connsiteY2" fmla="*/ 1617 h 914400"/>
                  <a:gd name="connsiteX3" fmla="*/ 491247 w 914400"/>
                  <a:gd name="connsiteY3" fmla="*/ 53499 h 914400"/>
                  <a:gd name="connsiteX4" fmla="*/ 183028 w 914400"/>
                  <a:gd name="connsiteY4" fmla="*/ 158932 h 914400"/>
                  <a:gd name="connsiteX5" fmla="*/ 52065 w 914400"/>
                  <a:gd name="connsiteY5" fmla="*/ 457200 h 914400"/>
                  <a:gd name="connsiteX6" fmla="*/ 0 w 914400"/>
                  <a:gd name="connsiteY6" fmla="*/ 457200 h 914400"/>
                  <a:gd name="connsiteX0" fmla="*/ 0 w 495623"/>
                  <a:gd name="connsiteY0" fmla="*/ 457201 h 457201"/>
                  <a:gd name="connsiteX1" fmla="*/ 147793 w 495623"/>
                  <a:gd name="connsiteY1" fmla="*/ 120601 h 457201"/>
                  <a:gd name="connsiteX2" fmla="*/ 495623 w 495623"/>
                  <a:gd name="connsiteY2" fmla="*/ 1618 h 457201"/>
                  <a:gd name="connsiteX3" fmla="*/ 491247 w 495623"/>
                  <a:gd name="connsiteY3" fmla="*/ 53500 h 457201"/>
                  <a:gd name="connsiteX4" fmla="*/ 450538 w 495623"/>
                  <a:gd name="connsiteY4" fmla="*/ 353486 h 457201"/>
                  <a:gd name="connsiteX5" fmla="*/ 52065 w 495623"/>
                  <a:gd name="connsiteY5" fmla="*/ 457201 h 457201"/>
                  <a:gd name="connsiteX6" fmla="*/ 0 w 495623"/>
                  <a:gd name="connsiteY6" fmla="*/ 457201 h 457201"/>
                  <a:gd name="connsiteX0" fmla="*/ 0 w 495623"/>
                  <a:gd name="connsiteY0" fmla="*/ 456071 h 456071"/>
                  <a:gd name="connsiteX1" fmla="*/ 352074 w 495623"/>
                  <a:gd name="connsiteY1" fmla="*/ 245931 h 456071"/>
                  <a:gd name="connsiteX2" fmla="*/ 495623 w 495623"/>
                  <a:gd name="connsiteY2" fmla="*/ 488 h 456071"/>
                  <a:gd name="connsiteX3" fmla="*/ 491247 w 495623"/>
                  <a:gd name="connsiteY3" fmla="*/ 52370 h 456071"/>
                  <a:gd name="connsiteX4" fmla="*/ 450538 w 495623"/>
                  <a:gd name="connsiteY4" fmla="*/ 352356 h 456071"/>
                  <a:gd name="connsiteX5" fmla="*/ 52065 w 495623"/>
                  <a:gd name="connsiteY5" fmla="*/ 456071 h 456071"/>
                  <a:gd name="connsiteX6" fmla="*/ 0 w 495623"/>
                  <a:gd name="connsiteY6" fmla="*/ 456071 h 456071"/>
                  <a:gd name="connsiteX0" fmla="*/ 0 w 520430"/>
                  <a:gd name="connsiteY0" fmla="*/ 456071 h 456071"/>
                  <a:gd name="connsiteX1" fmla="*/ 352074 w 520430"/>
                  <a:gd name="connsiteY1" fmla="*/ 245931 h 456071"/>
                  <a:gd name="connsiteX2" fmla="*/ 495623 w 520430"/>
                  <a:gd name="connsiteY2" fmla="*/ 488 h 456071"/>
                  <a:gd name="connsiteX3" fmla="*/ 520430 w 520430"/>
                  <a:gd name="connsiteY3" fmla="*/ 76690 h 456071"/>
                  <a:gd name="connsiteX4" fmla="*/ 450538 w 520430"/>
                  <a:gd name="connsiteY4" fmla="*/ 352356 h 456071"/>
                  <a:gd name="connsiteX5" fmla="*/ 52065 w 520430"/>
                  <a:gd name="connsiteY5" fmla="*/ 456071 h 456071"/>
                  <a:gd name="connsiteX6" fmla="*/ 0 w 520430"/>
                  <a:gd name="connsiteY6" fmla="*/ 456071 h 456071"/>
                  <a:gd name="connsiteX0" fmla="*/ 0 w 520430"/>
                  <a:gd name="connsiteY0" fmla="*/ 456071 h 456071"/>
                  <a:gd name="connsiteX1" fmla="*/ 352074 w 520430"/>
                  <a:gd name="connsiteY1" fmla="*/ 245931 h 456071"/>
                  <a:gd name="connsiteX2" fmla="*/ 495623 w 520430"/>
                  <a:gd name="connsiteY2" fmla="*/ 488 h 456071"/>
                  <a:gd name="connsiteX3" fmla="*/ 520430 w 520430"/>
                  <a:gd name="connsiteY3" fmla="*/ 76690 h 456071"/>
                  <a:gd name="connsiteX4" fmla="*/ 450538 w 520430"/>
                  <a:gd name="connsiteY4" fmla="*/ 352356 h 456071"/>
                  <a:gd name="connsiteX5" fmla="*/ 358486 w 520430"/>
                  <a:gd name="connsiteY5" fmla="*/ 436615 h 456071"/>
                  <a:gd name="connsiteX6" fmla="*/ 0 w 520430"/>
                  <a:gd name="connsiteY6" fmla="*/ 456071 h 456071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48981 w 218873"/>
                  <a:gd name="connsiteY4" fmla="*/ 352465 h 718827"/>
                  <a:gd name="connsiteX5" fmla="*/ 56929 w 218873"/>
                  <a:gd name="connsiteY5" fmla="*/ 436724 h 718827"/>
                  <a:gd name="connsiteX6" fmla="*/ 0 w 218873"/>
                  <a:gd name="connsiteY6" fmla="*/ 718827 h 718827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48981 w 218873"/>
                  <a:gd name="connsiteY4" fmla="*/ 352465 h 718827"/>
                  <a:gd name="connsiteX5" fmla="*/ 76385 w 218873"/>
                  <a:gd name="connsiteY5" fmla="*/ 709099 h 718827"/>
                  <a:gd name="connsiteX6" fmla="*/ 0 w 218873"/>
                  <a:gd name="connsiteY6" fmla="*/ 718827 h 718827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34390 w 218873"/>
                  <a:gd name="connsiteY4" fmla="*/ 250325 h 718827"/>
                  <a:gd name="connsiteX5" fmla="*/ 76385 w 218873"/>
                  <a:gd name="connsiteY5" fmla="*/ 709099 h 718827"/>
                  <a:gd name="connsiteX6" fmla="*/ 0 w 218873"/>
                  <a:gd name="connsiteY6" fmla="*/ 718827 h 718827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34390 w 218873"/>
                  <a:gd name="connsiteY4" fmla="*/ 250325 h 718827"/>
                  <a:gd name="connsiteX5" fmla="*/ 76385 w 218873"/>
                  <a:gd name="connsiteY5" fmla="*/ 709099 h 718827"/>
                  <a:gd name="connsiteX6" fmla="*/ 0 w 218873"/>
                  <a:gd name="connsiteY6" fmla="*/ 718827 h 718827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34390 w 218873"/>
                  <a:gd name="connsiteY4" fmla="*/ 250325 h 718827"/>
                  <a:gd name="connsiteX5" fmla="*/ 90976 w 218873"/>
                  <a:gd name="connsiteY5" fmla="*/ 713962 h 718827"/>
                  <a:gd name="connsiteX6" fmla="*/ 0 w 218873"/>
                  <a:gd name="connsiteY6" fmla="*/ 718827 h 718827"/>
                  <a:gd name="connsiteX0" fmla="*/ 0 w 199418"/>
                  <a:gd name="connsiteY0" fmla="*/ 718827 h 718827"/>
                  <a:gd name="connsiteX1" fmla="*/ 31062 w 199418"/>
                  <a:gd name="connsiteY1" fmla="*/ 246040 h 718827"/>
                  <a:gd name="connsiteX2" fmla="*/ 174611 w 199418"/>
                  <a:gd name="connsiteY2" fmla="*/ 597 h 718827"/>
                  <a:gd name="connsiteX3" fmla="*/ 199418 w 199418"/>
                  <a:gd name="connsiteY3" fmla="*/ 76799 h 718827"/>
                  <a:gd name="connsiteX4" fmla="*/ 114935 w 199418"/>
                  <a:gd name="connsiteY4" fmla="*/ 250325 h 718827"/>
                  <a:gd name="connsiteX5" fmla="*/ 71521 w 199418"/>
                  <a:gd name="connsiteY5" fmla="*/ 713962 h 718827"/>
                  <a:gd name="connsiteX6" fmla="*/ 0 w 199418"/>
                  <a:gd name="connsiteY6" fmla="*/ 718827 h 718827"/>
                  <a:gd name="connsiteX0" fmla="*/ 0 w 199418"/>
                  <a:gd name="connsiteY0" fmla="*/ 718827 h 718827"/>
                  <a:gd name="connsiteX1" fmla="*/ 31062 w 199418"/>
                  <a:gd name="connsiteY1" fmla="*/ 246040 h 718827"/>
                  <a:gd name="connsiteX2" fmla="*/ 174611 w 199418"/>
                  <a:gd name="connsiteY2" fmla="*/ 597 h 718827"/>
                  <a:gd name="connsiteX3" fmla="*/ 199418 w 199418"/>
                  <a:gd name="connsiteY3" fmla="*/ 76799 h 718827"/>
                  <a:gd name="connsiteX4" fmla="*/ 114935 w 199418"/>
                  <a:gd name="connsiteY4" fmla="*/ 250325 h 718827"/>
                  <a:gd name="connsiteX5" fmla="*/ 81249 w 199418"/>
                  <a:gd name="connsiteY5" fmla="*/ 699370 h 718827"/>
                  <a:gd name="connsiteX6" fmla="*/ 0 w 199418"/>
                  <a:gd name="connsiteY6" fmla="*/ 718827 h 718827"/>
                  <a:gd name="connsiteX0" fmla="*/ 1916 w 186743"/>
                  <a:gd name="connsiteY0" fmla="*/ 704227 h 704227"/>
                  <a:gd name="connsiteX1" fmla="*/ 18387 w 186743"/>
                  <a:gd name="connsiteY1" fmla="*/ 246031 h 704227"/>
                  <a:gd name="connsiteX2" fmla="*/ 161936 w 186743"/>
                  <a:gd name="connsiteY2" fmla="*/ 588 h 704227"/>
                  <a:gd name="connsiteX3" fmla="*/ 186743 w 186743"/>
                  <a:gd name="connsiteY3" fmla="*/ 76790 h 704227"/>
                  <a:gd name="connsiteX4" fmla="*/ 102260 w 186743"/>
                  <a:gd name="connsiteY4" fmla="*/ 250316 h 704227"/>
                  <a:gd name="connsiteX5" fmla="*/ 68574 w 186743"/>
                  <a:gd name="connsiteY5" fmla="*/ 699361 h 704227"/>
                  <a:gd name="connsiteX6" fmla="*/ 1916 w 186743"/>
                  <a:gd name="connsiteY6" fmla="*/ 704227 h 704227"/>
                  <a:gd name="connsiteX0" fmla="*/ 411 w 185238"/>
                  <a:gd name="connsiteY0" fmla="*/ 713924 h 713924"/>
                  <a:gd name="connsiteX1" fmla="*/ 16882 w 185238"/>
                  <a:gd name="connsiteY1" fmla="*/ 255728 h 713924"/>
                  <a:gd name="connsiteX2" fmla="*/ 126384 w 185238"/>
                  <a:gd name="connsiteY2" fmla="*/ 557 h 713924"/>
                  <a:gd name="connsiteX3" fmla="*/ 185238 w 185238"/>
                  <a:gd name="connsiteY3" fmla="*/ 86487 h 713924"/>
                  <a:gd name="connsiteX4" fmla="*/ 100755 w 185238"/>
                  <a:gd name="connsiteY4" fmla="*/ 260013 h 713924"/>
                  <a:gd name="connsiteX5" fmla="*/ 67069 w 185238"/>
                  <a:gd name="connsiteY5" fmla="*/ 709058 h 713924"/>
                  <a:gd name="connsiteX6" fmla="*/ 411 w 185238"/>
                  <a:gd name="connsiteY6" fmla="*/ 713924 h 713924"/>
                  <a:gd name="connsiteX0" fmla="*/ 411 w 180374"/>
                  <a:gd name="connsiteY0" fmla="*/ 713924 h 713924"/>
                  <a:gd name="connsiteX1" fmla="*/ 16882 w 180374"/>
                  <a:gd name="connsiteY1" fmla="*/ 255728 h 713924"/>
                  <a:gd name="connsiteX2" fmla="*/ 126384 w 180374"/>
                  <a:gd name="connsiteY2" fmla="*/ 557 h 713924"/>
                  <a:gd name="connsiteX3" fmla="*/ 180374 w 180374"/>
                  <a:gd name="connsiteY3" fmla="*/ 42712 h 713924"/>
                  <a:gd name="connsiteX4" fmla="*/ 100755 w 180374"/>
                  <a:gd name="connsiteY4" fmla="*/ 260013 h 713924"/>
                  <a:gd name="connsiteX5" fmla="*/ 67069 w 180374"/>
                  <a:gd name="connsiteY5" fmla="*/ 709058 h 713924"/>
                  <a:gd name="connsiteX6" fmla="*/ 411 w 180374"/>
                  <a:gd name="connsiteY6" fmla="*/ 713924 h 713924"/>
                  <a:gd name="connsiteX0" fmla="*/ 155 w 180118"/>
                  <a:gd name="connsiteY0" fmla="*/ 704227 h 704227"/>
                  <a:gd name="connsiteX1" fmla="*/ 16626 w 180118"/>
                  <a:gd name="connsiteY1" fmla="*/ 246031 h 704227"/>
                  <a:gd name="connsiteX2" fmla="*/ 116400 w 180118"/>
                  <a:gd name="connsiteY2" fmla="*/ 588 h 704227"/>
                  <a:gd name="connsiteX3" fmla="*/ 180118 w 180118"/>
                  <a:gd name="connsiteY3" fmla="*/ 33015 h 704227"/>
                  <a:gd name="connsiteX4" fmla="*/ 100499 w 180118"/>
                  <a:gd name="connsiteY4" fmla="*/ 250316 h 704227"/>
                  <a:gd name="connsiteX5" fmla="*/ 66813 w 180118"/>
                  <a:gd name="connsiteY5" fmla="*/ 699361 h 704227"/>
                  <a:gd name="connsiteX6" fmla="*/ 155 w 180118"/>
                  <a:gd name="connsiteY6" fmla="*/ 704227 h 704227"/>
                  <a:gd name="connsiteX0" fmla="*/ 155 w 180118"/>
                  <a:gd name="connsiteY0" fmla="*/ 703639 h 703639"/>
                  <a:gd name="connsiteX1" fmla="*/ 16626 w 180118"/>
                  <a:gd name="connsiteY1" fmla="*/ 245443 h 703639"/>
                  <a:gd name="connsiteX2" fmla="*/ 116400 w 180118"/>
                  <a:gd name="connsiteY2" fmla="*/ 0 h 703639"/>
                  <a:gd name="connsiteX3" fmla="*/ 180118 w 180118"/>
                  <a:gd name="connsiteY3" fmla="*/ 32427 h 703639"/>
                  <a:gd name="connsiteX4" fmla="*/ 100499 w 180118"/>
                  <a:gd name="connsiteY4" fmla="*/ 249728 h 703639"/>
                  <a:gd name="connsiteX5" fmla="*/ 66813 w 180118"/>
                  <a:gd name="connsiteY5" fmla="*/ 698773 h 703639"/>
                  <a:gd name="connsiteX6" fmla="*/ 155 w 180118"/>
                  <a:gd name="connsiteY6" fmla="*/ 703639 h 703639"/>
                  <a:gd name="connsiteX0" fmla="*/ 155 w 180118"/>
                  <a:gd name="connsiteY0" fmla="*/ 714090 h 714090"/>
                  <a:gd name="connsiteX1" fmla="*/ 16626 w 180118"/>
                  <a:gd name="connsiteY1" fmla="*/ 255894 h 714090"/>
                  <a:gd name="connsiteX2" fmla="*/ 116400 w 180118"/>
                  <a:gd name="connsiteY2" fmla="*/ 10451 h 714090"/>
                  <a:gd name="connsiteX3" fmla="*/ 180118 w 180118"/>
                  <a:gd name="connsiteY3" fmla="*/ 42878 h 714090"/>
                  <a:gd name="connsiteX4" fmla="*/ 100499 w 180118"/>
                  <a:gd name="connsiteY4" fmla="*/ 260179 h 714090"/>
                  <a:gd name="connsiteX5" fmla="*/ 66813 w 180118"/>
                  <a:gd name="connsiteY5" fmla="*/ 709224 h 714090"/>
                  <a:gd name="connsiteX6" fmla="*/ 155 w 180118"/>
                  <a:gd name="connsiteY6" fmla="*/ 714090 h 714090"/>
                  <a:gd name="connsiteX0" fmla="*/ 155 w 180118"/>
                  <a:gd name="connsiteY0" fmla="*/ 714090 h 714090"/>
                  <a:gd name="connsiteX1" fmla="*/ 16626 w 180118"/>
                  <a:gd name="connsiteY1" fmla="*/ 255894 h 714090"/>
                  <a:gd name="connsiteX2" fmla="*/ 116400 w 180118"/>
                  <a:gd name="connsiteY2" fmla="*/ 10451 h 714090"/>
                  <a:gd name="connsiteX3" fmla="*/ 180118 w 180118"/>
                  <a:gd name="connsiteY3" fmla="*/ 42878 h 714090"/>
                  <a:gd name="connsiteX4" fmla="*/ 100499 w 180118"/>
                  <a:gd name="connsiteY4" fmla="*/ 260179 h 714090"/>
                  <a:gd name="connsiteX5" fmla="*/ 66813 w 180118"/>
                  <a:gd name="connsiteY5" fmla="*/ 709224 h 714090"/>
                  <a:gd name="connsiteX6" fmla="*/ 155 w 180118"/>
                  <a:gd name="connsiteY6" fmla="*/ 714090 h 714090"/>
                  <a:gd name="connsiteX0" fmla="*/ 155 w 180118"/>
                  <a:gd name="connsiteY0" fmla="*/ 714090 h 714090"/>
                  <a:gd name="connsiteX1" fmla="*/ 16626 w 180118"/>
                  <a:gd name="connsiteY1" fmla="*/ 255894 h 714090"/>
                  <a:gd name="connsiteX2" fmla="*/ 116400 w 180118"/>
                  <a:gd name="connsiteY2" fmla="*/ 10451 h 714090"/>
                  <a:gd name="connsiteX3" fmla="*/ 180118 w 180118"/>
                  <a:gd name="connsiteY3" fmla="*/ 42878 h 714090"/>
                  <a:gd name="connsiteX4" fmla="*/ 95635 w 180118"/>
                  <a:gd name="connsiteY4" fmla="*/ 230996 h 714090"/>
                  <a:gd name="connsiteX5" fmla="*/ 66813 w 180118"/>
                  <a:gd name="connsiteY5" fmla="*/ 709224 h 714090"/>
                  <a:gd name="connsiteX6" fmla="*/ 155 w 180118"/>
                  <a:gd name="connsiteY6" fmla="*/ 714090 h 714090"/>
                  <a:gd name="connsiteX0" fmla="*/ 155 w 180118"/>
                  <a:gd name="connsiteY0" fmla="*/ 714090 h 714090"/>
                  <a:gd name="connsiteX1" fmla="*/ 16626 w 180118"/>
                  <a:gd name="connsiteY1" fmla="*/ 255894 h 714090"/>
                  <a:gd name="connsiteX2" fmla="*/ 116400 w 180118"/>
                  <a:gd name="connsiteY2" fmla="*/ 10451 h 714090"/>
                  <a:gd name="connsiteX3" fmla="*/ 180118 w 180118"/>
                  <a:gd name="connsiteY3" fmla="*/ 42878 h 714090"/>
                  <a:gd name="connsiteX4" fmla="*/ 95635 w 180118"/>
                  <a:gd name="connsiteY4" fmla="*/ 230996 h 714090"/>
                  <a:gd name="connsiteX5" fmla="*/ 66813 w 180118"/>
                  <a:gd name="connsiteY5" fmla="*/ 709224 h 714090"/>
                  <a:gd name="connsiteX6" fmla="*/ 155 w 180118"/>
                  <a:gd name="connsiteY6" fmla="*/ 714090 h 714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118" h="714090">
                    <a:moveTo>
                      <a:pt x="155" y="714090"/>
                    </a:moveTo>
                    <a:cubicBezTo>
                      <a:pt x="155" y="586154"/>
                      <a:pt x="-2748" y="373167"/>
                      <a:pt x="16626" y="255894"/>
                    </a:cubicBezTo>
                    <a:cubicBezTo>
                      <a:pt x="36000" y="138621"/>
                      <a:pt x="22963" y="62929"/>
                      <a:pt x="116400" y="10451"/>
                    </a:cubicBezTo>
                    <a:cubicBezTo>
                      <a:pt x="137639" y="-22514"/>
                      <a:pt x="158879" y="32069"/>
                      <a:pt x="180118" y="42878"/>
                    </a:cubicBezTo>
                    <a:cubicBezTo>
                      <a:pt x="101199" y="62534"/>
                      <a:pt x="120732" y="120230"/>
                      <a:pt x="95635" y="230996"/>
                    </a:cubicBezTo>
                    <a:cubicBezTo>
                      <a:pt x="60810" y="351490"/>
                      <a:pt x="66813" y="595857"/>
                      <a:pt x="66813" y="709224"/>
                    </a:cubicBezTo>
                    <a:lnTo>
                      <a:pt x="155" y="714090"/>
                    </a:lnTo>
                    <a:close/>
                  </a:path>
                </a:pathLst>
              </a:cu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Block Arc 12"/>
              <p:cNvSpPr/>
              <p:nvPr/>
            </p:nvSpPr>
            <p:spPr>
              <a:xfrm flipH="1">
                <a:off x="7623975" y="1934891"/>
                <a:ext cx="180118" cy="714090"/>
              </a:xfrm>
              <a:custGeom>
                <a:avLst/>
                <a:gdLst>
                  <a:gd name="connsiteX0" fmla="*/ 0 w 914400"/>
                  <a:gd name="connsiteY0" fmla="*/ 457200 h 914400"/>
                  <a:gd name="connsiteX1" fmla="*/ 147793 w 914400"/>
                  <a:gd name="connsiteY1" fmla="*/ 120600 h 914400"/>
                  <a:gd name="connsiteX2" fmla="*/ 495623 w 914400"/>
                  <a:gd name="connsiteY2" fmla="*/ 1617 h 914400"/>
                  <a:gd name="connsiteX3" fmla="*/ 491247 w 914400"/>
                  <a:gd name="connsiteY3" fmla="*/ 53499 h 914400"/>
                  <a:gd name="connsiteX4" fmla="*/ 183028 w 914400"/>
                  <a:gd name="connsiteY4" fmla="*/ 158932 h 914400"/>
                  <a:gd name="connsiteX5" fmla="*/ 52065 w 914400"/>
                  <a:gd name="connsiteY5" fmla="*/ 457200 h 914400"/>
                  <a:gd name="connsiteX6" fmla="*/ 0 w 914400"/>
                  <a:gd name="connsiteY6" fmla="*/ 457200 h 914400"/>
                  <a:gd name="connsiteX0" fmla="*/ 0 w 495623"/>
                  <a:gd name="connsiteY0" fmla="*/ 457201 h 457201"/>
                  <a:gd name="connsiteX1" fmla="*/ 147793 w 495623"/>
                  <a:gd name="connsiteY1" fmla="*/ 120601 h 457201"/>
                  <a:gd name="connsiteX2" fmla="*/ 495623 w 495623"/>
                  <a:gd name="connsiteY2" fmla="*/ 1618 h 457201"/>
                  <a:gd name="connsiteX3" fmla="*/ 491247 w 495623"/>
                  <a:gd name="connsiteY3" fmla="*/ 53500 h 457201"/>
                  <a:gd name="connsiteX4" fmla="*/ 450538 w 495623"/>
                  <a:gd name="connsiteY4" fmla="*/ 353486 h 457201"/>
                  <a:gd name="connsiteX5" fmla="*/ 52065 w 495623"/>
                  <a:gd name="connsiteY5" fmla="*/ 457201 h 457201"/>
                  <a:gd name="connsiteX6" fmla="*/ 0 w 495623"/>
                  <a:gd name="connsiteY6" fmla="*/ 457201 h 457201"/>
                  <a:gd name="connsiteX0" fmla="*/ 0 w 495623"/>
                  <a:gd name="connsiteY0" fmla="*/ 456071 h 456071"/>
                  <a:gd name="connsiteX1" fmla="*/ 352074 w 495623"/>
                  <a:gd name="connsiteY1" fmla="*/ 245931 h 456071"/>
                  <a:gd name="connsiteX2" fmla="*/ 495623 w 495623"/>
                  <a:gd name="connsiteY2" fmla="*/ 488 h 456071"/>
                  <a:gd name="connsiteX3" fmla="*/ 491247 w 495623"/>
                  <a:gd name="connsiteY3" fmla="*/ 52370 h 456071"/>
                  <a:gd name="connsiteX4" fmla="*/ 450538 w 495623"/>
                  <a:gd name="connsiteY4" fmla="*/ 352356 h 456071"/>
                  <a:gd name="connsiteX5" fmla="*/ 52065 w 495623"/>
                  <a:gd name="connsiteY5" fmla="*/ 456071 h 456071"/>
                  <a:gd name="connsiteX6" fmla="*/ 0 w 495623"/>
                  <a:gd name="connsiteY6" fmla="*/ 456071 h 456071"/>
                  <a:gd name="connsiteX0" fmla="*/ 0 w 520430"/>
                  <a:gd name="connsiteY0" fmla="*/ 456071 h 456071"/>
                  <a:gd name="connsiteX1" fmla="*/ 352074 w 520430"/>
                  <a:gd name="connsiteY1" fmla="*/ 245931 h 456071"/>
                  <a:gd name="connsiteX2" fmla="*/ 495623 w 520430"/>
                  <a:gd name="connsiteY2" fmla="*/ 488 h 456071"/>
                  <a:gd name="connsiteX3" fmla="*/ 520430 w 520430"/>
                  <a:gd name="connsiteY3" fmla="*/ 76690 h 456071"/>
                  <a:gd name="connsiteX4" fmla="*/ 450538 w 520430"/>
                  <a:gd name="connsiteY4" fmla="*/ 352356 h 456071"/>
                  <a:gd name="connsiteX5" fmla="*/ 52065 w 520430"/>
                  <a:gd name="connsiteY5" fmla="*/ 456071 h 456071"/>
                  <a:gd name="connsiteX6" fmla="*/ 0 w 520430"/>
                  <a:gd name="connsiteY6" fmla="*/ 456071 h 456071"/>
                  <a:gd name="connsiteX0" fmla="*/ 0 w 520430"/>
                  <a:gd name="connsiteY0" fmla="*/ 456071 h 456071"/>
                  <a:gd name="connsiteX1" fmla="*/ 352074 w 520430"/>
                  <a:gd name="connsiteY1" fmla="*/ 245931 h 456071"/>
                  <a:gd name="connsiteX2" fmla="*/ 495623 w 520430"/>
                  <a:gd name="connsiteY2" fmla="*/ 488 h 456071"/>
                  <a:gd name="connsiteX3" fmla="*/ 520430 w 520430"/>
                  <a:gd name="connsiteY3" fmla="*/ 76690 h 456071"/>
                  <a:gd name="connsiteX4" fmla="*/ 450538 w 520430"/>
                  <a:gd name="connsiteY4" fmla="*/ 352356 h 456071"/>
                  <a:gd name="connsiteX5" fmla="*/ 358486 w 520430"/>
                  <a:gd name="connsiteY5" fmla="*/ 436615 h 456071"/>
                  <a:gd name="connsiteX6" fmla="*/ 0 w 520430"/>
                  <a:gd name="connsiteY6" fmla="*/ 456071 h 456071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48981 w 218873"/>
                  <a:gd name="connsiteY4" fmla="*/ 352465 h 718827"/>
                  <a:gd name="connsiteX5" fmla="*/ 56929 w 218873"/>
                  <a:gd name="connsiteY5" fmla="*/ 436724 h 718827"/>
                  <a:gd name="connsiteX6" fmla="*/ 0 w 218873"/>
                  <a:gd name="connsiteY6" fmla="*/ 718827 h 718827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48981 w 218873"/>
                  <a:gd name="connsiteY4" fmla="*/ 352465 h 718827"/>
                  <a:gd name="connsiteX5" fmla="*/ 76385 w 218873"/>
                  <a:gd name="connsiteY5" fmla="*/ 709099 h 718827"/>
                  <a:gd name="connsiteX6" fmla="*/ 0 w 218873"/>
                  <a:gd name="connsiteY6" fmla="*/ 718827 h 718827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34390 w 218873"/>
                  <a:gd name="connsiteY4" fmla="*/ 250325 h 718827"/>
                  <a:gd name="connsiteX5" fmla="*/ 76385 w 218873"/>
                  <a:gd name="connsiteY5" fmla="*/ 709099 h 718827"/>
                  <a:gd name="connsiteX6" fmla="*/ 0 w 218873"/>
                  <a:gd name="connsiteY6" fmla="*/ 718827 h 718827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34390 w 218873"/>
                  <a:gd name="connsiteY4" fmla="*/ 250325 h 718827"/>
                  <a:gd name="connsiteX5" fmla="*/ 76385 w 218873"/>
                  <a:gd name="connsiteY5" fmla="*/ 709099 h 718827"/>
                  <a:gd name="connsiteX6" fmla="*/ 0 w 218873"/>
                  <a:gd name="connsiteY6" fmla="*/ 718827 h 718827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34390 w 218873"/>
                  <a:gd name="connsiteY4" fmla="*/ 250325 h 718827"/>
                  <a:gd name="connsiteX5" fmla="*/ 90976 w 218873"/>
                  <a:gd name="connsiteY5" fmla="*/ 713962 h 718827"/>
                  <a:gd name="connsiteX6" fmla="*/ 0 w 218873"/>
                  <a:gd name="connsiteY6" fmla="*/ 718827 h 718827"/>
                  <a:gd name="connsiteX0" fmla="*/ 0 w 199418"/>
                  <a:gd name="connsiteY0" fmla="*/ 718827 h 718827"/>
                  <a:gd name="connsiteX1" fmla="*/ 31062 w 199418"/>
                  <a:gd name="connsiteY1" fmla="*/ 246040 h 718827"/>
                  <a:gd name="connsiteX2" fmla="*/ 174611 w 199418"/>
                  <a:gd name="connsiteY2" fmla="*/ 597 h 718827"/>
                  <a:gd name="connsiteX3" fmla="*/ 199418 w 199418"/>
                  <a:gd name="connsiteY3" fmla="*/ 76799 h 718827"/>
                  <a:gd name="connsiteX4" fmla="*/ 114935 w 199418"/>
                  <a:gd name="connsiteY4" fmla="*/ 250325 h 718827"/>
                  <a:gd name="connsiteX5" fmla="*/ 71521 w 199418"/>
                  <a:gd name="connsiteY5" fmla="*/ 713962 h 718827"/>
                  <a:gd name="connsiteX6" fmla="*/ 0 w 199418"/>
                  <a:gd name="connsiteY6" fmla="*/ 718827 h 718827"/>
                  <a:gd name="connsiteX0" fmla="*/ 0 w 199418"/>
                  <a:gd name="connsiteY0" fmla="*/ 718827 h 718827"/>
                  <a:gd name="connsiteX1" fmla="*/ 31062 w 199418"/>
                  <a:gd name="connsiteY1" fmla="*/ 246040 h 718827"/>
                  <a:gd name="connsiteX2" fmla="*/ 174611 w 199418"/>
                  <a:gd name="connsiteY2" fmla="*/ 597 h 718827"/>
                  <a:gd name="connsiteX3" fmla="*/ 199418 w 199418"/>
                  <a:gd name="connsiteY3" fmla="*/ 76799 h 718827"/>
                  <a:gd name="connsiteX4" fmla="*/ 114935 w 199418"/>
                  <a:gd name="connsiteY4" fmla="*/ 250325 h 718827"/>
                  <a:gd name="connsiteX5" fmla="*/ 81249 w 199418"/>
                  <a:gd name="connsiteY5" fmla="*/ 699370 h 718827"/>
                  <a:gd name="connsiteX6" fmla="*/ 0 w 199418"/>
                  <a:gd name="connsiteY6" fmla="*/ 718827 h 718827"/>
                  <a:gd name="connsiteX0" fmla="*/ 1916 w 186743"/>
                  <a:gd name="connsiteY0" fmla="*/ 704227 h 704227"/>
                  <a:gd name="connsiteX1" fmla="*/ 18387 w 186743"/>
                  <a:gd name="connsiteY1" fmla="*/ 246031 h 704227"/>
                  <a:gd name="connsiteX2" fmla="*/ 161936 w 186743"/>
                  <a:gd name="connsiteY2" fmla="*/ 588 h 704227"/>
                  <a:gd name="connsiteX3" fmla="*/ 186743 w 186743"/>
                  <a:gd name="connsiteY3" fmla="*/ 76790 h 704227"/>
                  <a:gd name="connsiteX4" fmla="*/ 102260 w 186743"/>
                  <a:gd name="connsiteY4" fmla="*/ 250316 h 704227"/>
                  <a:gd name="connsiteX5" fmla="*/ 68574 w 186743"/>
                  <a:gd name="connsiteY5" fmla="*/ 699361 h 704227"/>
                  <a:gd name="connsiteX6" fmla="*/ 1916 w 186743"/>
                  <a:gd name="connsiteY6" fmla="*/ 704227 h 704227"/>
                  <a:gd name="connsiteX0" fmla="*/ 411 w 185238"/>
                  <a:gd name="connsiteY0" fmla="*/ 713924 h 713924"/>
                  <a:gd name="connsiteX1" fmla="*/ 16882 w 185238"/>
                  <a:gd name="connsiteY1" fmla="*/ 255728 h 713924"/>
                  <a:gd name="connsiteX2" fmla="*/ 126384 w 185238"/>
                  <a:gd name="connsiteY2" fmla="*/ 557 h 713924"/>
                  <a:gd name="connsiteX3" fmla="*/ 185238 w 185238"/>
                  <a:gd name="connsiteY3" fmla="*/ 86487 h 713924"/>
                  <a:gd name="connsiteX4" fmla="*/ 100755 w 185238"/>
                  <a:gd name="connsiteY4" fmla="*/ 260013 h 713924"/>
                  <a:gd name="connsiteX5" fmla="*/ 67069 w 185238"/>
                  <a:gd name="connsiteY5" fmla="*/ 709058 h 713924"/>
                  <a:gd name="connsiteX6" fmla="*/ 411 w 185238"/>
                  <a:gd name="connsiteY6" fmla="*/ 713924 h 713924"/>
                  <a:gd name="connsiteX0" fmla="*/ 411 w 180374"/>
                  <a:gd name="connsiteY0" fmla="*/ 713924 h 713924"/>
                  <a:gd name="connsiteX1" fmla="*/ 16882 w 180374"/>
                  <a:gd name="connsiteY1" fmla="*/ 255728 h 713924"/>
                  <a:gd name="connsiteX2" fmla="*/ 126384 w 180374"/>
                  <a:gd name="connsiteY2" fmla="*/ 557 h 713924"/>
                  <a:gd name="connsiteX3" fmla="*/ 180374 w 180374"/>
                  <a:gd name="connsiteY3" fmla="*/ 42712 h 713924"/>
                  <a:gd name="connsiteX4" fmla="*/ 100755 w 180374"/>
                  <a:gd name="connsiteY4" fmla="*/ 260013 h 713924"/>
                  <a:gd name="connsiteX5" fmla="*/ 67069 w 180374"/>
                  <a:gd name="connsiteY5" fmla="*/ 709058 h 713924"/>
                  <a:gd name="connsiteX6" fmla="*/ 411 w 180374"/>
                  <a:gd name="connsiteY6" fmla="*/ 713924 h 713924"/>
                  <a:gd name="connsiteX0" fmla="*/ 155 w 180118"/>
                  <a:gd name="connsiteY0" fmla="*/ 704227 h 704227"/>
                  <a:gd name="connsiteX1" fmla="*/ 16626 w 180118"/>
                  <a:gd name="connsiteY1" fmla="*/ 246031 h 704227"/>
                  <a:gd name="connsiteX2" fmla="*/ 116400 w 180118"/>
                  <a:gd name="connsiteY2" fmla="*/ 588 h 704227"/>
                  <a:gd name="connsiteX3" fmla="*/ 180118 w 180118"/>
                  <a:gd name="connsiteY3" fmla="*/ 33015 h 704227"/>
                  <a:gd name="connsiteX4" fmla="*/ 100499 w 180118"/>
                  <a:gd name="connsiteY4" fmla="*/ 250316 h 704227"/>
                  <a:gd name="connsiteX5" fmla="*/ 66813 w 180118"/>
                  <a:gd name="connsiteY5" fmla="*/ 699361 h 704227"/>
                  <a:gd name="connsiteX6" fmla="*/ 155 w 180118"/>
                  <a:gd name="connsiteY6" fmla="*/ 704227 h 704227"/>
                  <a:gd name="connsiteX0" fmla="*/ 155 w 180118"/>
                  <a:gd name="connsiteY0" fmla="*/ 703639 h 703639"/>
                  <a:gd name="connsiteX1" fmla="*/ 16626 w 180118"/>
                  <a:gd name="connsiteY1" fmla="*/ 245443 h 703639"/>
                  <a:gd name="connsiteX2" fmla="*/ 116400 w 180118"/>
                  <a:gd name="connsiteY2" fmla="*/ 0 h 703639"/>
                  <a:gd name="connsiteX3" fmla="*/ 180118 w 180118"/>
                  <a:gd name="connsiteY3" fmla="*/ 32427 h 703639"/>
                  <a:gd name="connsiteX4" fmla="*/ 100499 w 180118"/>
                  <a:gd name="connsiteY4" fmla="*/ 249728 h 703639"/>
                  <a:gd name="connsiteX5" fmla="*/ 66813 w 180118"/>
                  <a:gd name="connsiteY5" fmla="*/ 698773 h 703639"/>
                  <a:gd name="connsiteX6" fmla="*/ 155 w 180118"/>
                  <a:gd name="connsiteY6" fmla="*/ 703639 h 703639"/>
                  <a:gd name="connsiteX0" fmla="*/ 155 w 180118"/>
                  <a:gd name="connsiteY0" fmla="*/ 714090 h 714090"/>
                  <a:gd name="connsiteX1" fmla="*/ 16626 w 180118"/>
                  <a:gd name="connsiteY1" fmla="*/ 255894 h 714090"/>
                  <a:gd name="connsiteX2" fmla="*/ 116400 w 180118"/>
                  <a:gd name="connsiteY2" fmla="*/ 10451 h 714090"/>
                  <a:gd name="connsiteX3" fmla="*/ 180118 w 180118"/>
                  <a:gd name="connsiteY3" fmla="*/ 42878 h 714090"/>
                  <a:gd name="connsiteX4" fmla="*/ 100499 w 180118"/>
                  <a:gd name="connsiteY4" fmla="*/ 260179 h 714090"/>
                  <a:gd name="connsiteX5" fmla="*/ 66813 w 180118"/>
                  <a:gd name="connsiteY5" fmla="*/ 709224 h 714090"/>
                  <a:gd name="connsiteX6" fmla="*/ 155 w 180118"/>
                  <a:gd name="connsiteY6" fmla="*/ 714090 h 714090"/>
                  <a:gd name="connsiteX0" fmla="*/ 155 w 180118"/>
                  <a:gd name="connsiteY0" fmla="*/ 714090 h 714090"/>
                  <a:gd name="connsiteX1" fmla="*/ 16626 w 180118"/>
                  <a:gd name="connsiteY1" fmla="*/ 255894 h 714090"/>
                  <a:gd name="connsiteX2" fmla="*/ 116400 w 180118"/>
                  <a:gd name="connsiteY2" fmla="*/ 10451 h 714090"/>
                  <a:gd name="connsiteX3" fmla="*/ 180118 w 180118"/>
                  <a:gd name="connsiteY3" fmla="*/ 42878 h 714090"/>
                  <a:gd name="connsiteX4" fmla="*/ 100499 w 180118"/>
                  <a:gd name="connsiteY4" fmla="*/ 260179 h 714090"/>
                  <a:gd name="connsiteX5" fmla="*/ 66813 w 180118"/>
                  <a:gd name="connsiteY5" fmla="*/ 709224 h 714090"/>
                  <a:gd name="connsiteX6" fmla="*/ 155 w 180118"/>
                  <a:gd name="connsiteY6" fmla="*/ 714090 h 714090"/>
                  <a:gd name="connsiteX0" fmla="*/ 155 w 180118"/>
                  <a:gd name="connsiteY0" fmla="*/ 714090 h 714090"/>
                  <a:gd name="connsiteX1" fmla="*/ 16626 w 180118"/>
                  <a:gd name="connsiteY1" fmla="*/ 255894 h 714090"/>
                  <a:gd name="connsiteX2" fmla="*/ 116400 w 180118"/>
                  <a:gd name="connsiteY2" fmla="*/ 10451 h 714090"/>
                  <a:gd name="connsiteX3" fmla="*/ 180118 w 180118"/>
                  <a:gd name="connsiteY3" fmla="*/ 42878 h 714090"/>
                  <a:gd name="connsiteX4" fmla="*/ 95635 w 180118"/>
                  <a:gd name="connsiteY4" fmla="*/ 230996 h 714090"/>
                  <a:gd name="connsiteX5" fmla="*/ 66813 w 180118"/>
                  <a:gd name="connsiteY5" fmla="*/ 709224 h 714090"/>
                  <a:gd name="connsiteX6" fmla="*/ 155 w 180118"/>
                  <a:gd name="connsiteY6" fmla="*/ 714090 h 714090"/>
                  <a:gd name="connsiteX0" fmla="*/ 155 w 180118"/>
                  <a:gd name="connsiteY0" fmla="*/ 714090 h 714090"/>
                  <a:gd name="connsiteX1" fmla="*/ 16626 w 180118"/>
                  <a:gd name="connsiteY1" fmla="*/ 255894 h 714090"/>
                  <a:gd name="connsiteX2" fmla="*/ 116400 w 180118"/>
                  <a:gd name="connsiteY2" fmla="*/ 10451 h 714090"/>
                  <a:gd name="connsiteX3" fmla="*/ 180118 w 180118"/>
                  <a:gd name="connsiteY3" fmla="*/ 42878 h 714090"/>
                  <a:gd name="connsiteX4" fmla="*/ 95635 w 180118"/>
                  <a:gd name="connsiteY4" fmla="*/ 230996 h 714090"/>
                  <a:gd name="connsiteX5" fmla="*/ 66813 w 180118"/>
                  <a:gd name="connsiteY5" fmla="*/ 709224 h 714090"/>
                  <a:gd name="connsiteX6" fmla="*/ 155 w 180118"/>
                  <a:gd name="connsiteY6" fmla="*/ 714090 h 714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118" h="714090">
                    <a:moveTo>
                      <a:pt x="155" y="714090"/>
                    </a:moveTo>
                    <a:cubicBezTo>
                      <a:pt x="155" y="586154"/>
                      <a:pt x="-2748" y="373167"/>
                      <a:pt x="16626" y="255894"/>
                    </a:cubicBezTo>
                    <a:cubicBezTo>
                      <a:pt x="36000" y="138621"/>
                      <a:pt x="22963" y="62929"/>
                      <a:pt x="116400" y="10451"/>
                    </a:cubicBezTo>
                    <a:cubicBezTo>
                      <a:pt x="137639" y="-22514"/>
                      <a:pt x="158879" y="32069"/>
                      <a:pt x="180118" y="42878"/>
                    </a:cubicBezTo>
                    <a:cubicBezTo>
                      <a:pt x="101199" y="62534"/>
                      <a:pt x="120732" y="120230"/>
                      <a:pt x="95635" y="230996"/>
                    </a:cubicBezTo>
                    <a:cubicBezTo>
                      <a:pt x="60810" y="351490"/>
                      <a:pt x="66813" y="595857"/>
                      <a:pt x="66813" y="709224"/>
                    </a:cubicBezTo>
                    <a:lnTo>
                      <a:pt x="155" y="714090"/>
                    </a:lnTo>
                    <a:close/>
                  </a:path>
                </a:pathLst>
              </a:cu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5579840" y="2610254"/>
                <a:ext cx="116732" cy="11348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7714034" y="2608614"/>
                <a:ext cx="116732" cy="11348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5" name="Rounded Rectangle 3">
              <a:hlinkClick r:id="rId9" action="ppaction://hlinksldjump"/>
            </p:cNvPr>
            <p:cNvSpPr/>
            <p:nvPr/>
          </p:nvSpPr>
          <p:spPr>
            <a:xfrm>
              <a:off x="4763922" y="5294376"/>
              <a:ext cx="3618078" cy="1068645"/>
            </a:xfrm>
            <a:custGeom>
              <a:avLst/>
              <a:gdLst>
                <a:gd name="connsiteX0" fmla="*/ 0 w 3581400"/>
                <a:gd name="connsiteY0" fmla="*/ 215904 h 1295400"/>
                <a:gd name="connsiteX1" fmla="*/ 215904 w 3581400"/>
                <a:gd name="connsiteY1" fmla="*/ 0 h 1295400"/>
                <a:gd name="connsiteX2" fmla="*/ 3365496 w 3581400"/>
                <a:gd name="connsiteY2" fmla="*/ 0 h 1295400"/>
                <a:gd name="connsiteX3" fmla="*/ 3581400 w 3581400"/>
                <a:gd name="connsiteY3" fmla="*/ 215904 h 1295400"/>
                <a:gd name="connsiteX4" fmla="*/ 3581400 w 3581400"/>
                <a:gd name="connsiteY4" fmla="*/ 1079496 h 1295400"/>
                <a:gd name="connsiteX5" fmla="*/ 3365496 w 3581400"/>
                <a:gd name="connsiteY5" fmla="*/ 1295400 h 1295400"/>
                <a:gd name="connsiteX6" fmla="*/ 215904 w 3581400"/>
                <a:gd name="connsiteY6" fmla="*/ 1295400 h 1295400"/>
                <a:gd name="connsiteX7" fmla="*/ 0 w 3581400"/>
                <a:gd name="connsiteY7" fmla="*/ 1079496 h 1295400"/>
                <a:gd name="connsiteX8" fmla="*/ 0 w 3581400"/>
                <a:gd name="connsiteY8" fmla="*/ 215904 h 1295400"/>
                <a:gd name="connsiteX0" fmla="*/ 20 w 3581420"/>
                <a:gd name="connsiteY0" fmla="*/ 215904 h 1295400"/>
                <a:gd name="connsiteX1" fmla="*/ 215924 w 3581420"/>
                <a:gd name="connsiteY1" fmla="*/ 0 h 1295400"/>
                <a:gd name="connsiteX2" fmla="*/ 3365516 w 3581420"/>
                <a:gd name="connsiteY2" fmla="*/ 0 h 1295400"/>
                <a:gd name="connsiteX3" fmla="*/ 3581420 w 3581420"/>
                <a:gd name="connsiteY3" fmla="*/ 215904 h 1295400"/>
                <a:gd name="connsiteX4" fmla="*/ 3581420 w 3581420"/>
                <a:gd name="connsiteY4" fmla="*/ 1079496 h 1295400"/>
                <a:gd name="connsiteX5" fmla="*/ 3365516 w 3581420"/>
                <a:gd name="connsiteY5" fmla="*/ 1295400 h 1295400"/>
                <a:gd name="connsiteX6" fmla="*/ 215924 w 3581420"/>
                <a:gd name="connsiteY6" fmla="*/ 1295400 h 1295400"/>
                <a:gd name="connsiteX7" fmla="*/ 20 w 3581420"/>
                <a:gd name="connsiteY7" fmla="*/ 1079496 h 1295400"/>
                <a:gd name="connsiteX8" fmla="*/ 82316 w 3581420"/>
                <a:gd name="connsiteY8" fmla="*/ 249936 h 1295400"/>
                <a:gd name="connsiteX9" fmla="*/ 20 w 3581420"/>
                <a:gd name="connsiteY9" fmla="*/ 215904 h 1295400"/>
                <a:gd name="connsiteX0" fmla="*/ 14310 w 3595710"/>
                <a:gd name="connsiteY0" fmla="*/ 215904 h 1295400"/>
                <a:gd name="connsiteX1" fmla="*/ 230214 w 3595710"/>
                <a:gd name="connsiteY1" fmla="*/ 0 h 1295400"/>
                <a:gd name="connsiteX2" fmla="*/ 3379806 w 3595710"/>
                <a:gd name="connsiteY2" fmla="*/ 0 h 1295400"/>
                <a:gd name="connsiteX3" fmla="*/ 3595710 w 3595710"/>
                <a:gd name="connsiteY3" fmla="*/ 215904 h 1295400"/>
                <a:gd name="connsiteX4" fmla="*/ 3595710 w 3595710"/>
                <a:gd name="connsiteY4" fmla="*/ 1079496 h 1295400"/>
                <a:gd name="connsiteX5" fmla="*/ 3379806 w 3595710"/>
                <a:gd name="connsiteY5" fmla="*/ 1295400 h 1295400"/>
                <a:gd name="connsiteX6" fmla="*/ 230214 w 3595710"/>
                <a:gd name="connsiteY6" fmla="*/ 1295400 h 1295400"/>
                <a:gd name="connsiteX7" fmla="*/ 14310 w 3595710"/>
                <a:gd name="connsiteY7" fmla="*/ 1079496 h 1295400"/>
                <a:gd name="connsiteX8" fmla="*/ 14310 w 3595710"/>
                <a:gd name="connsiteY8" fmla="*/ 373380 h 1295400"/>
                <a:gd name="connsiteX9" fmla="*/ 96606 w 3595710"/>
                <a:gd name="connsiteY9" fmla="*/ 249936 h 1295400"/>
                <a:gd name="connsiteX10" fmla="*/ 14310 w 3595710"/>
                <a:gd name="connsiteY10" fmla="*/ 215904 h 1295400"/>
                <a:gd name="connsiteX0" fmla="*/ 7746 w 3589146"/>
                <a:gd name="connsiteY0" fmla="*/ 215904 h 1295400"/>
                <a:gd name="connsiteX1" fmla="*/ 223650 w 3589146"/>
                <a:gd name="connsiteY1" fmla="*/ 0 h 1295400"/>
                <a:gd name="connsiteX2" fmla="*/ 3373242 w 3589146"/>
                <a:gd name="connsiteY2" fmla="*/ 0 h 1295400"/>
                <a:gd name="connsiteX3" fmla="*/ 3589146 w 3589146"/>
                <a:gd name="connsiteY3" fmla="*/ 215904 h 1295400"/>
                <a:gd name="connsiteX4" fmla="*/ 3589146 w 3589146"/>
                <a:gd name="connsiteY4" fmla="*/ 1079496 h 1295400"/>
                <a:gd name="connsiteX5" fmla="*/ 3373242 w 3589146"/>
                <a:gd name="connsiteY5" fmla="*/ 1295400 h 1295400"/>
                <a:gd name="connsiteX6" fmla="*/ 223650 w 3589146"/>
                <a:gd name="connsiteY6" fmla="*/ 1295400 h 1295400"/>
                <a:gd name="connsiteX7" fmla="*/ 7746 w 3589146"/>
                <a:gd name="connsiteY7" fmla="*/ 1079496 h 1295400"/>
                <a:gd name="connsiteX8" fmla="*/ 85470 w 3589146"/>
                <a:gd name="connsiteY8" fmla="*/ 569976 h 1295400"/>
                <a:gd name="connsiteX9" fmla="*/ 7746 w 3589146"/>
                <a:gd name="connsiteY9" fmla="*/ 373380 h 1295400"/>
                <a:gd name="connsiteX10" fmla="*/ 90042 w 3589146"/>
                <a:gd name="connsiteY10" fmla="*/ 249936 h 1295400"/>
                <a:gd name="connsiteX11" fmla="*/ 7746 w 3589146"/>
                <a:gd name="connsiteY11" fmla="*/ 215904 h 1295400"/>
                <a:gd name="connsiteX0" fmla="*/ 7746 w 3589146"/>
                <a:gd name="connsiteY0" fmla="*/ 215904 h 1295400"/>
                <a:gd name="connsiteX1" fmla="*/ 223650 w 3589146"/>
                <a:gd name="connsiteY1" fmla="*/ 0 h 1295400"/>
                <a:gd name="connsiteX2" fmla="*/ 3373242 w 3589146"/>
                <a:gd name="connsiteY2" fmla="*/ 0 h 1295400"/>
                <a:gd name="connsiteX3" fmla="*/ 3589146 w 3589146"/>
                <a:gd name="connsiteY3" fmla="*/ 215904 h 1295400"/>
                <a:gd name="connsiteX4" fmla="*/ 3589146 w 3589146"/>
                <a:gd name="connsiteY4" fmla="*/ 1079496 h 1295400"/>
                <a:gd name="connsiteX5" fmla="*/ 3373242 w 3589146"/>
                <a:gd name="connsiteY5" fmla="*/ 1295400 h 1295400"/>
                <a:gd name="connsiteX6" fmla="*/ 223650 w 3589146"/>
                <a:gd name="connsiteY6" fmla="*/ 1295400 h 1295400"/>
                <a:gd name="connsiteX7" fmla="*/ 7746 w 3589146"/>
                <a:gd name="connsiteY7" fmla="*/ 1079496 h 1295400"/>
                <a:gd name="connsiteX8" fmla="*/ 85470 w 3589146"/>
                <a:gd name="connsiteY8" fmla="*/ 569976 h 1295400"/>
                <a:gd name="connsiteX9" fmla="*/ 7746 w 3589146"/>
                <a:gd name="connsiteY9" fmla="*/ 373380 h 1295400"/>
                <a:gd name="connsiteX10" fmla="*/ 90042 w 3589146"/>
                <a:gd name="connsiteY10" fmla="*/ 249936 h 1295400"/>
                <a:gd name="connsiteX11" fmla="*/ 7746 w 3589146"/>
                <a:gd name="connsiteY11" fmla="*/ 215904 h 1295400"/>
                <a:gd name="connsiteX0" fmla="*/ 15341 w 3596741"/>
                <a:gd name="connsiteY0" fmla="*/ 215904 h 1295400"/>
                <a:gd name="connsiteX1" fmla="*/ 231245 w 3596741"/>
                <a:gd name="connsiteY1" fmla="*/ 0 h 1295400"/>
                <a:gd name="connsiteX2" fmla="*/ 3380837 w 3596741"/>
                <a:gd name="connsiteY2" fmla="*/ 0 h 1295400"/>
                <a:gd name="connsiteX3" fmla="*/ 3596741 w 3596741"/>
                <a:gd name="connsiteY3" fmla="*/ 215904 h 1295400"/>
                <a:gd name="connsiteX4" fmla="*/ 3596741 w 3596741"/>
                <a:gd name="connsiteY4" fmla="*/ 1079496 h 1295400"/>
                <a:gd name="connsiteX5" fmla="*/ 3380837 w 3596741"/>
                <a:gd name="connsiteY5" fmla="*/ 1295400 h 1295400"/>
                <a:gd name="connsiteX6" fmla="*/ 231245 w 3596741"/>
                <a:gd name="connsiteY6" fmla="*/ 1295400 h 1295400"/>
                <a:gd name="connsiteX7" fmla="*/ 15341 w 3596741"/>
                <a:gd name="connsiteY7" fmla="*/ 1079496 h 1295400"/>
                <a:gd name="connsiteX8" fmla="*/ 93065 w 3596741"/>
                <a:gd name="connsiteY8" fmla="*/ 569976 h 1295400"/>
                <a:gd name="connsiteX9" fmla="*/ 1625 w 3596741"/>
                <a:gd name="connsiteY9" fmla="*/ 309372 h 1295400"/>
                <a:gd name="connsiteX10" fmla="*/ 97637 w 3596741"/>
                <a:gd name="connsiteY10" fmla="*/ 249936 h 1295400"/>
                <a:gd name="connsiteX11" fmla="*/ 15341 w 3596741"/>
                <a:gd name="connsiteY11" fmla="*/ 215904 h 1295400"/>
                <a:gd name="connsiteX0" fmla="*/ 15341 w 3596741"/>
                <a:gd name="connsiteY0" fmla="*/ 215904 h 1295400"/>
                <a:gd name="connsiteX1" fmla="*/ 231245 w 3596741"/>
                <a:gd name="connsiteY1" fmla="*/ 0 h 1295400"/>
                <a:gd name="connsiteX2" fmla="*/ 3380837 w 3596741"/>
                <a:gd name="connsiteY2" fmla="*/ 0 h 1295400"/>
                <a:gd name="connsiteX3" fmla="*/ 3596741 w 3596741"/>
                <a:gd name="connsiteY3" fmla="*/ 215904 h 1295400"/>
                <a:gd name="connsiteX4" fmla="*/ 3490062 w 3596741"/>
                <a:gd name="connsiteY4" fmla="*/ 281940 h 1295400"/>
                <a:gd name="connsiteX5" fmla="*/ 3596741 w 3596741"/>
                <a:gd name="connsiteY5" fmla="*/ 1079496 h 1295400"/>
                <a:gd name="connsiteX6" fmla="*/ 3380837 w 3596741"/>
                <a:gd name="connsiteY6" fmla="*/ 1295400 h 1295400"/>
                <a:gd name="connsiteX7" fmla="*/ 231245 w 3596741"/>
                <a:gd name="connsiteY7" fmla="*/ 1295400 h 1295400"/>
                <a:gd name="connsiteX8" fmla="*/ 15341 w 3596741"/>
                <a:gd name="connsiteY8" fmla="*/ 1079496 h 1295400"/>
                <a:gd name="connsiteX9" fmla="*/ 93065 w 3596741"/>
                <a:gd name="connsiteY9" fmla="*/ 569976 h 1295400"/>
                <a:gd name="connsiteX10" fmla="*/ 1625 w 3596741"/>
                <a:gd name="connsiteY10" fmla="*/ 309372 h 1295400"/>
                <a:gd name="connsiteX11" fmla="*/ 97637 w 3596741"/>
                <a:gd name="connsiteY11" fmla="*/ 249936 h 1295400"/>
                <a:gd name="connsiteX12" fmla="*/ 15341 w 3596741"/>
                <a:gd name="connsiteY12" fmla="*/ 215904 h 1295400"/>
                <a:gd name="connsiteX0" fmla="*/ 15341 w 3596741"/>
                <a:gd name="connsiteY0" fmla="*/ 215904 h 1295400"/>
                <a:gd name="connsiteX1" fmla="*/ 231245 w 3596741"/>
                <a:gd name="connsiteY1" fmla="*/ 0 h 1295400"/>
                <a:gd name="connsiteX2" fmla="*/ 3380837 w 3596741"/>
                <a:gd name="connsiteY2" fmla="*/ 0 h 1295400"/>
                <a:gd name="connsiteX3" fmla="*/ 3596741 w 3596741"/>
                <a:gd name="connsiteY3" fmla="*/ 215904 h 1295400"/>
                <a:gd name="connsiteX4" fmla="*/ 3490062 w 3596741"/>
                <a:gd name="connsiteY4" fmla="*/ 281940 h 1295400"/>
                <a:gd name="connsiteX5" fmla="*/ 3503778 w 3596741"/>
                <a:gd name="connsiteY5" fmla="*/ 359664 h 1295400"/>
                <a:gd name="connsiteX6" fmla="*/ 3596741 w 3596741"/>
                <a:gd name="connsiteY6" fmla="*/ 1079496 h 1295400"/>
                <a:gd name="connsiteX7" fmla="*/ 3380837 w 3596741"/>
                <a:gd name="connsiteY7" fmla="*/ 1295400 h 1295400"/>
                <a:gd name="connsiteX8" fmla="*/ 231245 w 3596741"/>
                <a:gd name="connsiteY8" fmla="*/ 1295400 h 1295400"/>
                <a:gd name="connsiteX9" fmla="*/ 15341 w 3596741"/>
                <a:gd name="connsiteY9" fmla="*/ 1079496 h 1295400"/>
                <a:gd name="connsiteX10" fmla="*/ 93065 w 3596741"/>
                <a:gd name="connsiteY10" fmla="*/ 569976 h 1295400"/>
                <a:gd name="connsiteX11" fmla="*/ 1625 w 3596741"/>
                <a:gd name="connsiteY11" fmla="*/ 309372 h 1295400"/>
                <a:gd name="connsiteX12" fmla="*/ 97637 w 3596741"/>
                <a:gd name="connsiteY12" fmla="*/ 249936 h 1295400"/>
                <a:gd name="connsiteX13" fmla="*/ 15341 w 3596741"/>
                <a:gd name="connsiteY13" fmla="*/ 215904 h 1295400"/>
                <a:gd name="connsiteX0" fmla="*/ 15341 w 3631794"/>
                <a:gd name="connsiteY0" fmla="*/ 215904 h 1295400"/>
                <a:gd name="connsiteX1" fmla="*/ 231245 w 3631794"/>
                <a:gd name="connsiteY1" fmla="*/ 0 h 1295400"/>
                <a:gd name="connsiteX2" fmla="*/ 3380837 w 3631794"/>
                <a:gd name="connsiteY2" fmla="*/ 0 h 1295400"/>
                <a:gd name="connsiteX3" fmla="*/ 3596741 w 3631794"/>
                <a:gd name="connsiteY3" fmla="*/ 215904 h 1295400"/>
                <a:gd name="connsiteX4" fmla="*/ 3490062 w 3631794"/>
                <a:gd name="connsiteY4" fmla="*/ 281940 h 1295400"/>
                <a:gd name="connsiteX5" fmla="*/ 3631794 w 3631794"/>
                <a:gd name="connsiteY5" fmla="*/ 341376 h 1295400"/>
                <a:gd name="connsiteX6" fmla="*/ 3596741 w 3631794"/>
                <a:gd name="connsiteY6" fmla="*/ 1079496 h 1295400"/>
                <a:gd name="connsiteX7" fmla="*/ 3380837 w 3631794"/>
                <a:gd name="connsiteY7" fmla="*/ 1295400 h 1295400"/>
                <a:gd name="connsiteX8" fmla="*/ 231245 w 3631794"/>
                <a:gd name="connsiteY8" fmla="*/ 1295400 h 1295400"/>
                <a:gd name="connsiteX9" fmla="*/ 15341 w 3631794"/>
                <a:gd name="connsiteY9" fmla="*/ 1079496 h 1295400"/>
                <a:gd name="connsiteX10" fmla="*/ 93065 w 3631794"/>
                <a:gd name="connsiteY10" fmla="*/ 569976 h 1295400"/>
                <a:gd name="connsiteX11" fmla="*/ 1625 w 3631794"/>
                <a:gd name="connsiteY11" fmla="*/ 309372 h 1295400"/>
                <a:gd name="connsiteX12" fmla="*/ 97637 w 3631794"/>
                <a:gd name="connsiteY12" fmla="*/ 249936 h 1295400"/>
                <a:gd name="connsiteX13" fmla="*/ 15341 w 3631794"/>
                <a:gd name="connsiteY13" fmla="*/ 215904 h 1295400"/>
                <a:gd name="connsiteX0" fmla="*/ 15341 w 3631794"/>
                <a:gd name="connsiteY0" fmla="*/ 215904 h 1295400"/>
                <a:gd name="connsiteX1" fmla="*/ 231245 w 3631794"/>
                <a:gd name="connsiteY1" fmla="*/ 0 h 1295400"/>
                <a:gd name="connsiteX2" fmla="*/ 3380837 w 3631794"/>
                <a:gd name="connsiteY2" fmla="*/ 0 h 1295400"/>
                <a:gd name="connsiteX3" fmla="*/ 3596741 w 3631794"/>
                <a:gd name="connsiteY3" fmla="*/ 215904 h 1295400"/>
                <a:gd name="connsiteX4" fmla="*/ 3490062 w 3631794"/>
                <a:gd name="connsiteY4" fmla="*/ 281940 h 1295400"/>
                <a:gd name="connsiteX5" fmla="*/ 3631794 w 3631794"/>
                <a:gd name="connsiteY5" fmla="*/ 341376 h 1295400"/>
                <a:gd name="connsiteX6" fmla="*/ 3517493 w 3631794"/>
                <a:gd name="connsiteY6" fmla="*/ 537972 h 1295400"/>
                <a:gd name="connsiteX7" fmla="*/ 3596741 w 3631794"/>
                <a:gd name="connsiteY7" fmla="*/ 1079496 h 1295400"/>
                <a:gd name="connsiteX8" fmla="*/ 3380837 w 3631794"/>
                <a:gd name="connsiteY8" fmla="*/ 1295400 h 1295400"/>
                <a:gd name="connsiteX9" fmla="*/ 231245 w 3631794"/>
                <a:gd name="connsiteY9" fmla="*/ 1295400 h 1295400"/>
                <a:gd name="connsiteX10" fmla="*/ 15341 w 3631794"/>
                <a:gd name="connsiteY10" fmla="*/ 1079496 h 1295400"/>
                <a:gd name="connsiteX11" fmla="*/ 93065 w 3631794"/>
                <a:gd name="connsiteY11" fmla="*/ 569976 h 1295400"/>
                <a:gd name="connsiteX12" fmla="*/ 1625 w 3631794"/>
                <a:gd name="connsiteY12" fmla="*/ 309372 h 1295400"/>
                <a:gd name="connsiteX13" fmla="*/ 97637 w 3631794"/>
                <a:gd name="connsiteY13" fmla="*/ 249936 h 1295400"/>
                <a:gd name="connsiteX14" fmla="*/ 15341 w 3631794"/>
                <a:gd name="connsiteY14" fmla="*/ 215904 h 1295400"/>
                <a:gd name="connsiteX0" fmla="*/ 15341 w 3631794"/>
                <a:gd name="connsiteY0" fmla="*/ 215904 h 1295400"/>
                <a:gd name="connsiteX1" fmla="*/ 231245 w 3631794"/>
                <a:gd name="connsiteY1" fmla="*/ 0 h 1295400"/>
                <a:gd name="connsiteX2" fmla="*/ 3380837 w 3631794"/>
                <a:gd name="connsiteY2" fmla="*/ 0 h 1295400"/>
                <a:gd name="connsiteX3" fmla="*/ 3596741 w 3631794"/>
                <a:gd name="connsiteY3" fmla="*/ 215904 h 1295400"/>
                <a:gd name="connsiteX4" fmla="*/ 3490062 w 3631794"/>
                <a:gd name="connsiteY4" fmla="*/ 281940 h 1295400"/>
                <a:gd name="connsiteX5" fmla="*/ 3631794 w 3631794"/>
                <a:gd name="connsiteY5" fmla="*/ 341376 h 1295400"/>
                <a:gd name="connsiteX6" fmla="*/ 3549497 w 3631794"/>
                <a:gd name="connsiteY6" fmla="*/ 569976 h 1295400"/>
                <a:gd name="connsiteX7" fmla="*/ 3596741 w 3631794"/>
                <a:gd name="connsiteY7" fmla="*/ 1079496 h 1295400"/>
                <a:gd name="connsiteX8" fmla="*/ 3380837 w 3631794"/>
                <a:gd name="connsiteY8" fmla="*/ 1295400 h 1295400"/>
                <a:gd name="connsiteX9" fmla="*/ 231245 w 3631794"/>
                <a:gd name="connsiteY9" fmla="*/ 1295400 h 1295400"/>
                <a:gd name="connsiteX10" fmla="*/ 15341 w 3631794"/>
                <a:gd name="connsiteY10" fmla="*/ 1079496 h 1295400"/>
                <a:gd name="connsiteX11" fmla="*/ 93065 w 3631794"/>
                <a:gd name="connsiteY11" fmla="*/ 569976 h 1295400"/>
                <a:gd name="connsiteX12" fmla="*/ 1625 w 3631794"/>
                <a:gd name="connsiteY12" fmla="*/ 309372 h 1295400"/>
                <a:gd name="connsiteX13" fmla="*/ 97637 w 3631794"/>
                <a:gd name="connsiteY13" fmla="*/ 249936 h 1295400"/>
                <a:gd name="connsiteX14" fmla="*/ 15341 w 3631794"/>
                <a:gd name="connsiteY14" fmla="*/ 215904 h 1295400"/>
                <a:gd name="connsiteX0" fmla="*/ 15341 w 3631794"/>
                <a:gd name="connsiteY0" fmla="*/ 215904 h 1295400"/>
                <a:gd name="connsiteX1" fmla="*/ 231245 w 3631794"/>
                <a:gd name="connsiteY1" fmla="*/ 0 h 1295400"/>
                <a:gd name="connsiteX2" fmla="*/ 3380837 w 3631794"/>
                <a:gd name="connsiteY2" fmla="*/ 0 h 1295400"/>
                <a:gd name="connsiteX3" fmla="*/ 3596741 w 3631794"/>
                <a:gd name="connsiteY3" fmla="*/ 215904 h 1295400"/>
                <a:gd name="connsiteX4" fmla="*/ 3490062 w 3631794"/>
                <a:gd name="connsiteY4" fmla="*/ 281940 h 1295400"/>
                <a:gd name="connsiteX5" fmla="*/ 3631794 w 3631794"/>
                <a:gd name="connsiteY5" fmla="*/ 341376 h 1295400"/>
                <a:gd name="connsiteX6" fmla="*/ 3531209 w 3631794"/>
                <a:gd name="connsiteY6" fmla="*/ 606552 h 1295400"/>
                <a:gd name="connsiteX7" fmla="*/ 3596741 w 3631794"/>
                <a:gd name="connsiteY7" fmla="*/ 1079496 h 1295400"/>
                <a:gd name="connsiteX8" fmla="*/ 3380837 w 3631794"/>
                <a:gd name="connsiteY8" fmla="*/ 1295400 h 1295400"/>
                <a:gd name="connsiteX9" fmla="*/ 231245 w 3631794"/>
                <a:gd name="connsiteY9" fmla="*/ 1295400 h 1295400"/>
                <a:gd name="connsiteX10" fmla="*/ 15341 w 3631794"/>
                <a:gd name="connsiteY10" fmla="*/ 1079496 h 1295400"/>
                <a:gd name="connsiteX11" fmla="*/ 93065 w 3631794"/>
                <a:gd name="connsiteY11" fmla="*/ 569976 h 1295400"/>
                <a:gd name="connsiteX12" fmla="*/ 1625 w 3631794"/>
                <a:gd name="connsiteY12" fmla="*/ 309372 h 1295400"/>
                <a:gd name="connsiteX13" fmla="*/ 97637 w 3631794"/>
                <a:gd name="connsiteY13" fmla="*/ 249936 h 1295400"/>
                <a:gd name="connsiteX14" fmla="*/ 15341 w 3631794"/>
                <a:gd name="connsiteY14" fmla="*/ 215904 h 1295400"/>
                <a:gd name="connsiteX0" fmla="*/ 15341 w 3618078"/>
                <a:gd name="connsiteY0" fmla="*/ 215904 h 1295400"/>
                <a:gd name="connsiteX1" fmla="*/ 231245 w 3618078"/>
                <a:gd name="connsiteY1" fmla="*/ 0 h 1295400"/>
                <a:gd name="connsiteX2" fmla="*/ 3380837 w 3618078"/>
                <a:gd name="connsiteY2" fmla="*/ 0 h 1295400"/>
                <a:gd name="connsiteX3" fmla="*/ 3596741 w 3618078"/>
                <a:gd name="connsiteY3" fmla="*/ 215904 h 1295400"/>
                <a:gd name="connsiteX4" fmla="*/ 3490062 w 3618078"/>
                <a:gd name="connsiteY4" fmla="*/ 281940 h 1295400"/>
                <a:gd name="connsiteX5" fmla="*/ 3618078 w 3618078"/>
                <a:gd name="connsiteY5" fmla="*/ 341376 h 1295400"/>
                <a:gd name="connsiteX6" fmla="*/ 3531209 w 3618078"/>
                <a:gd name="connsiteY6" fmla="*/ 606552 h 1295400"/>
                <a:gd name="connsiteX7" fmla="*/ 3596741 w 3618078"/>
                <a:gd name="connsiteY7" fmla="*/ 1079496 h 1295400"/>
                <a:gd name="connsiteX8" fmla="*/ 3380837 w 3618078"/>
                <a:gd name="connsiteY8" fmla="*/ 1295400 h 1295400"/>
                <a:gd name="connsiteX9" fmla="*/ 231245 w 3618078"/>
                <a:gd name="connsiteY9" fmla="*/ 1295400 h 1295400"/>
                <a:gd name="connsiteX10" fmla="*/ 15341 w 3618078"/>
                <a:gd name="connsiteY10" fmla="*/ 1079496 h 1295400"/>
                <a:gd name="connsiteX11" fmla="*/ 93065 w 3618078"/>
                <a:gd name="connsiteY11" fmla="*/ 569976 h 1295400"/>
                <a:gd name="connsiteX12" fmla="*/ 1625 w 3618078"/>
                <a:gd name="connsiteY12" fmla="*/ 309372 h 1295400"/>
                <a:gd name="connsiteX13" fmla="*/ 97637 w 3618078"/>
                <a:gd name="connsiteY13" fmla="*/ 249936 h 1295400"/>
                <a:gd name="connsiteX14" fmla="*/ 15341 w 3618078"/>
                <a:gd name="connsiteY14" fmla="*/ 215904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18078" h="1295400">
                  <a:moveTo>
                    <a:pt x="15341" y="215904"/>
                  </a:moveTo>
                  <a:cubicBezTo>
                    <a:pt x="15341" y="96664"/>
                    <a:pt x="112005" y="0"/>
                    <a:pt x="231245" y="0"/>
                  </a:cubicBezTo>
                  <a:lnTo>
                    <a:pt x="3380837" y="0"/>
                  </a:lnTo>
                  <a:cubicBezTo>
                    <a:pt x="3500077" y="0"/>
                    <a:pt x="3596741" y="96664"/>
                    <a:pt x="3596741" y="215904"/>
                  </a:cubicBezTo>
                  <a:cubicBezTo>
                    <a:pt x="3594709" y="247060"/>
                    <a:pt x="3492094" y="250784"/>
                    <a:pt x="3490062" y="281940"/>
                  </a:cubicBezTo>
                  <a:cubicBezTo>
                    <a:pt x="3494634" y="313944"/>
                    <a:pt x="3613506" y="309372"/>
                    <a:pt x="3618078" y="341376"/>
                  </a:cubicBezTo>
                  <a:cubicBezTo>
                    <a:pt x="3613506" y="435864"/>
                    <a:pt x="3535781" y="512064"/>
                    <a:pt x="3531209" y="606552"/>
                  </a:cubicBezTo>
                  <a:lnTo>
                    <a:pt x="3596741" y="1079496"/>
                  </a:lnTo>
                  <a:cubicBezTo>
                    <a:pt x="3596741" y="1198736"/>
                    <a:pt x="3500077" y="1295400"/>
                    <a:pt x="3380837" y="1295400"/>
                  </a:cubicBezTo>
                  <a:lnTo>
                    <a:pt x="231245" y="1295400"/>
                  </a:lnTo>
                  <a:cubicBezTo>
                    <a:pt x="112005" y="1295400"/>
                    <a:pt x="15341" y="1198736"/>
                    <a:pt x="15341" y="1079496"/>
                  </a:cubicBezTo>
                  <a:cubicBezTo>
                    <a:pt x="-22929" y="956306"/>
                    <a:pt x="93065" y="687662"/>
                    <a:pt x="93065" y="569976"/>
                  </a:cubicBezTo>
                  <a:cubicBezTo>
                    <a:pt x="93065" y="452290"/>
                    <a:pt x="-14377" y="360426"/>
                    <a:pt x="1625" y="309372"/>
                  </a:cubicBezTo>
                  <a:cubicBezTo>
                    <a:pt x="17627" y="258318"/>
                    <a:pt x="109829" y="266276"/>
                    <a:pt x="97637" y="249936"/>
                  </a:cubicBezTo>
                  <a:cubicBezTo>
                    <a:pt x="99161" y="224876"/>
                    <a:pt x="13817" y="240964"/>
                    <a:pt x="15341" y="215904"/>
                  </a:cubicBezTo>
                  <a:close/>
                </a:path>
              </a:pathLst>
            </a:custGeom>
            <a:blipFill>
              <a:blip r:embed="rId6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800" b="1" dirty="0">
                  <a:solidFill>
                    <a:prstClr val="white"/>
                  </a:solidFill>
                  <a:latin typeface="Agency FB" panose="020B0503020202020204" pitchFamily="34" charset="0"/>
                </a:rPr>
                <a:t>PROFIL GURU</a:t>
              </a:r>
              <a:endParaRPr lang="en-US" sz="2800" b="1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563075" y="4800600"/>
              <a:ext cx="2250926" cy="818744"/>
              <a:chOff x="5579840" y="1904999"/>
              <a:chExt cx="2250926" cy="818744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5661498" y="1905000"/>
                <a:ext cx="116732" cy="11348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7623235" y="1904999"/>
                <a:ext cx="116732" cy="11348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Block Arc 12"/>
              <p:cNvSpPr/>
              <p:nvPr/>
            </p:nvSpPr>
            <p:spPr>
              <a:xfrm>
                <a:off x="5598114" y="1952909"/>
                <a:ext cx="180118" cy="714090"/>
              </a:xfrm>
              <a:custGeom>
                <a:avLst/>
                <a:gdLst>
                  <a:gd name="connsiteX0" fmla="*/ 0 w 914400"/>
                  <a:gd name="connsiteY0" fmla="*/ 457200 h 914400"/>
                  <a:gd name="connsiteX1" fmla="*/ 147793 w 914400"/>
                  <a:gd name="connsiteY1" fmla="*/ 120600 h 914400"/>
                  <a:gd name="connsiteX2" fmla="*/ 495623 w 914400"/>
                  <a:gd name="connsiteY2" fmla="*/ 1617 h 914400"/>
                  <a:gd name="connsiteX3" fmla="*/ 491247 w 914400"/>
                  <a:gd name="connsiteY3" fmla="*/ 53499 h 914400"/>
                  <a:gd name="connsiteX4" fmla="*/ 183028 w 914400"/>
                  <a:gd name="connsiteY4" fmla="*/ 158932 h 914400"/>
                  <a:gd name="connsiteX5" fmla="*/ 52065 w 914400"/>
                  <a:gd name="connsiteY5" fmla="*/ 457200 h 914400"/>
                  <a:gd name="connsiteX6" fmla="*/ 0 w 914400"/>
                  <a:gd name="connsiteY6" fmla="*/ 457200 h 914400"/>
                  <a:gd name="connsiteX0" fmla="*/ 0 w 495623"/>
                  <a:gd name="connsiteY0" fmla="*/ 457201 h 457201"/>
                  <a:gd name="connsiteX1" fmla="*/ 147793 w 495623"/>
                  <a:gd name="connsiteY1" fmla="*/ 120601 h 457201"/>
                  <a:gd name="connsiteX2" fmla="*/ 495623 w 495623"/>
                  <a:gd name="connsiteY2" fmla="*/ 1618 h 457201"/>
                  <a:gd name="connsiteX3" fmla="*/ 491247 w 495623"/>
                  <a:gd name="connsiteY3" fmla="*/ 53500 h 457201"/>
                  <a:gd name="connsiteX4" fmla="*/ 450538 w 495623"/>
                  <a:gd name="connsiteY4" fmla="*/ 353486 h 457201"/>
                  <a:gd name="connsiteX5" fmla="*/ 52065 w 495623"/>
                  <a:gd name="connsiteY5" fmla="*/ 457201 h 457201"/>
                  <a:gd name="connsiteX6" fmla="*/ 0 w 495623"/>
                  <a:gd name="connsiteY6" fmla="*/ 457201 h 457201"/>
                  <a:gd name="connsiteX0" fmla="*/ 0 w 495623"/>
                  <a:gd name="connsiteY0" fmla="*/ 456071 h 456071"/>
                  <a:gd name="connsiteX1" fmla="*/ 352074 w 495623"/>
                  <a:gd name="connsiteY1" fmla="*/ 245931 h 456071"/>
                  <a:gd name="connsiteX2" fmla="*/ 495623 w 495623"/>
                  <a:gd name="connsiteY2" fmla="*/ 488 h 456071"/>
                  <a:gd name="connsiteX3" fmla="*/ 491247 w 495623"/>
                  <a:gd name="connsiteY3" fmla="*/ 52370 h 456071"/>
                  <a:gd name="connsiteX4" fmla="*/ 450538 w 495623"/>
                  <a:gd name="connsiteY4" fmla="*/ 352356 h 456071"/>
                  <a:gd name="connsiteX5" fmla="*/ 52065 w 495623"/>
                  <a:gd name="connsiteY5" fmla="*/ 456071 h 456071"/>
                  <a:gd name="connsiteX6" fmla="*/ 0 w 495623"/>
                  <a:gd name="connsiteY6" fmla="*/ 456071 h 456071"/>
                  <a:gd name="connsiteX0" fmla="*/ 0 w 520430"/>
                  <a:gd name="connsiteY0" fmla="*/ 456071 h 456071"/>
                  <a:gd name="connsiteX1" fmla="*/ 352074 w 520430"/>
                  <a:gd name="connsiteY1" fmla="*/ 245931 h 456071"/>
                  <a:gd name="connsiteX2" fmla="*/ 495623 w 520430"/>
                  <a:gd name="connsiteY2" fmla="*/ 488 h 456071"/>
                  <a:gd name="connsiteX3" fmla="*/ 520430 w 520430"/>
                  <a:gd name="connsiteY3" fmla="*/ 76690 h 456071"/>
                  <a:gd name="connsiteX4" fmla="*/ 450538 w 520430"/>
                  <a:gd name="connsiteY4" fmla="*/ 352356 h 456071"/>
                  <a:gd name="connsiteX5" fmla="*/ 52065 w 520430"/>
                  <a:gd name="connsiteY5" fmla="*/ 456071 h 456071"/>
                  <a:gd name="connsiteX6" fmla="*/ 0 w 520430"/>
                  <a:gd name="connsiteY6" fmla="*/ 456071 h 456071"/>
                  <a:gd name="connsiteX0" fmla="*/ 0 w 520430"/>
                  <a:gd name="connsiteY0" fmla="*/ 456071 h 456071"/>
                  <a:gd name="connsiteX1" fmla="*/ 352074 w 520430"/>
                  <a:gd name="connsiteY1" fmla="*/ 245931 h 456071"/>
                  <a:gd name="connsiteX2" fmla="*/ 495623 w 520430"/>
                  <a:gd name="connsiteY2" fmla="*/ 488 h 456071"/>
                  <a:gd name="connsiteX3" fmla="*/ 520430 w 520430"/>
                  <a:gd name="connsiteY3" fmla="*/ 76690 h 456071"/>
                  <a:gd name="connsiteX4" fmla="*/ 450538 w 520430"/>
                  <a:gd name="connsiteY4" fmla="*/ 352356 h 456071"/>
                  <a:gd name="connsiteX5" fmla="*/ 358486 w 520430"/>
                  <a:gd name="connsiteY5" fmla="*/ 436615 h 456071"/>
                  <a:gd name="connsiteX6" fmla="*/ 0 w 520430"/>
                  <a:gd name="connsiteY6" fmla="*/ 456071 h 456071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48981 w 218873"/>
                  <a:gd name="connsiteY4" fmla="*/ 352465 h 718827"/>
                  <a:gd name="connsiteX5" fmla="*/ 56929 w 218873"/>
                  <a:gd name="connsiteY5" fmla="*/ 436724 h 718827"/>
                  <a:gd name="connsiteX6" fmla="*/ 0 w 218873"/>
                  <a:gd name="connsiteY6" fmla="*/ 718827 h 718827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48981 w 218873"/>
                  <a:gd name="connsiteY4" fmla="*/ 352465 h 718827"/>
                  <a:gd name="connsiteX5" fmla="*/ 76385 w 218873"/>
                  <a:gd name="connsiteY5" fmla="*/ 709099 h 718827"/>
                  <a:gd name="connsiteX6" fmla="*/ 0 w 218873"/>
                  <a:gd name="connsiteY6" fmla="*/ 718827 h 718827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34390 w 218873"/>
                  <a:gd name="connsiteY4" fmla="*/ 250325 h 718827"/>
                  <a:gd name="connsiteX5" fmla="*/ 76385 w 218873"/>
                  <a:gd name="connsiteY5" fmla="*/ 709099 h 718827"/>
                  <a:gd name="connsiteX6" fmla="*/ 0 w 218873"/>
                  <a:gd name="connsiteY6" fmla="*/ 718827 h 718827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34390 w 218873"/>
                  <a:gd name="connsiteY4" fmla="*/ 250325 h 718827"/>
                  <a:gd name="connsiteX5" fmla="*/ 76385 w 218873"/>
                  <a:gd name="connsiteY5" fmla="*/ 709099 h 718827"/>
                  <a:gd name="connsiteX6" fmla="*/ 0 w 218873"/>
                  <a:gd name="connsiteY6" fmla="*/ 718827 h 718827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34390 w 218873"/>
                  <a:gd name="connsiteY4" fmla="*/ 250325 h 718827"/>
                  <a:gd name="connsiteX5" fmla="*/ 90976 w 218873"/>
                  <a:gd name="connsiteY5" fmla="*/ 713962 h 718827"/>
                  <a:gd name="connsiteX6" fmla="*/ 0 w 218873"/>
                  <a:gd name="connsiteY6" fmla="*/ 718827 h 718827"/>
                  <a:gd name="connsiteX0" fmla="*/ 0 w 199418"/>
                  <a:gd name="connsiteY0" fmla="*/ 718827 h 718827"/>
                  <a:gd name="connsiteX1" fmla="*/ 31062 w 199418"/>
                  <a:gd name="connsiteY1" fmla="*/ 246040 h 718827"/>
                  <a:gd name="connsiteX2" fmla="*/ 174611 w 199418"/>
                  <a:gd name="connsiteY2" fmla="*/ 597 h 718827"/>
                  <a:gd name="connsiteX3" fmla="*/ 199418 w 199418"/>
                  <a:gd name="connsiteY3" fmla="*/ 76799 h 718827"/>
                  <a:gd name="connsiteX4" fmla="*/ 114935 w 199418"/>
                  <a:gd name="connsiteY4" fmla="*/ 250325 h 718827"/>
                  <a:gd name="connsiteX5" fmla="*/ 71521 w 199418"/>
                  <a:gd name="connsiteY5" fmla="*/ 713962 h 718827"/>
                  <a:gd name="connsiteX6" fmla="*/ 0 w 199418"/>
                  <a:gd name="connsiteY6" fmla="*/ 718827 h 718827"/>
                  <a:gd name="connsiteX0" fmla="*/ 0 w 199418"/>
                  <a:gd name="connsiteY0" fmla="*/ 718827 h 718827"/>
                  <a:gd name="connsiteX1" fmla="*/ 31062 w 199418"/>
                  <a:gd name="connsiteY1" fmla="*/ 246040 h 718827"/>
                  <a:gd name="connsiteX2" fmla="*/ 174611 w 199418"/>
                  <a:gd name="connsiteY2" fmla="*/ 597 h 718827"/>
                  <a:gd name="connsiteX3" fmla="*/ 199418 w 199418"/>
                  <a:gd name="connsiteY3" fmla="*/ 76799 h 718827"/>
                  <a:gd name="connsiteX4" fmla="*/ 114935 w 199418"/>
                  <a:gd name="connsiteY4" fmla="*/ 250325 h 718827"/>
                  <a:gd name="connsiteX5" fmla="*/ 81249 w 199418"/>
                  <a:gd name="connsiteY5" fmla="*/ 699370 h 718827"/>
                  <a:gd name="connsiteX6" fmla="*/ 0 w 199418"/>
                  <a:gd name="connsiteY6" fmla="*/ 718827 h 718827"/>
                  <a:gd name="connsiteX0" fmla="*/ 1916 w 186743"/>
                  <a:gd name="connsiteY0" fmla="*/ 704227 h 704227"/>
                  <a:gd name="connsiteX1" fmla="*/ 18387 w 186743"/>
                  <a:gd name="connsiteY1" fmla="*/ 246031 h 704227"/>
                  <a:gd name="connsiteX2" fmla="*/ 161936 w 186743"/>
                  <a:gd name="connsiteY2" fmla="*/ 588 h 704227"/>
                  <a:gd name="connsiteX3" fmla="*/ 186743 w 186743"/>
                  <a:gd name="connsiteY3" fmla="*/ 76790 h 704227"/>
                  <a:gd name="connsiteX4" fmla="*/ 102260 w 186743"/>
                  <a:gd name="connsiteY4" fmla="*/ 250316 h 704227"/>
                  <a:gd name="connsiteX5" fmla="*/ 68574 w 186743"/>
                  <a:gd name="connsiteY5" fmla="*/ 699361 h 704227"/>
                  <a:gd name="connsiteX6" fmla="*/ 1916 w 186743"/>
                  <a:gd name="connsiteY6" fmla="*/ 704227 h 704227"/>
                  <a:gd name="connsiteX0" fmla="*/ 411 w 185238"/>
                  <a:gd name="connsiteY0" fmla="*/ 713924 h 713924"/>
                  <a:gd name="connsiteX1" fmla="*/ 16882 w 185238"/>
                  <a:gd name="connsiteY1" fmla="*/ 255728 h 713924"/>
                  <a:gd name="connsiteX2" fmla="*/ 126384 w 185238"/>
                  <a:gd name="connsiteY2" fmla="*/ 557 h 713924"/>
                  <a:gd name="connsiteX3" fmla="*/ 185238 w 185238"/>
                  <a:gd name="connsiteY3" fmla="*/ 86487 h 713924"/>
                  <a:gd name="connsiteX4" fmla="*/ 100755 w 185238"/>
                  <a:gd name="connsiteY4" fmla="*/ 260013 h 713924"/>
                  <a:gd name="connsiteX5" fmla="*/ 67069 w 185238"/>
                  <a:gd name="connsiteY5" fmla="*/ 709058 h 713924"/>
                  <a:gd name="connsiteX6" fmla="*/ 411 w 185238"/>
                  <a:gd name="connsiteY6" fmla="*/ 713924 h 713924"/>
                  <a:gd name="connsiteX0" fmla="*/ 411 w 180374"/>
                  <a:gd name="connsiteY0" fmla="*/ 713924 h 713924"/>
                  <a:gd name="connsiteX1" fmla="*/ 16882 w 180374"/>
                  <a:gd name="connsiteY1" fmla="*/ 255728 h 713924"/>
                  <a:gd name="connsiteX2" fmla="*/ 126384 w 180374"/>
                  <a:gd name="connsiteY2" fmla="*/ 557 h 713924"/>
                  <a:gd name="connsiteX3" fmla="*/ 180374 w 180374"/>
                  <a:gd name="connsiteY3" fmla="*/ 42712 h 713924"/>
                  <a:gd name="connsiteX4" fmla="*/ 100755 w 180374"/>
                  <a:gd name="connsiteY4" fmla="*/ 260013 h 713924"/>
                  <a:gd name="connsiteX5" fmla="*/ 67069 w 180374"/>
                  <a:gd name="connsiteY5" fmla="*/ 709058 h 713924"/>
                  <a:gd name="connsiteX6" fmla="*/ 411 w 180374"/>
                  <a:gd name="connsiteY6" fmla="*/ 713924 h 713924"/>
                  <a:gd name="connsiteX0" fmla="*/ 155 w 180118"/>
                  <a:gd name="connsiteY0" fmla="*/ 704227 h 704227"/>
                  <a:gd name="connsiteX1" fmla="*/ 16626 w 180118"/>
                  <a:gd name="connsiteY1" fmla="*/ 246031 h 704227"/>
                  <a:gd name="connsiteX2" fmla="*/ 116400 w 180118"/>
                  <a:gd name="connsiteY2" fmla="*/ 588 h 704227"/>
                  <a:gd name="connsiteX3" fmla="*/ 180118 w 180118"/>
                  <a:gd name="connsiteY3" fmla="*/ 33015 h 704227"/>
                  <a:gd name="connsiteX4" fmla="*/ 100499 w 180118"/>
                  <a:gd name="connsiteY4" fmla="*/ 250316 h 704227"/>
                  <a:gd name="connsiteX5" fmla="*/ 66813 w 180118"/>
                  <a:gd name="connsiteY5" fmla="*/ 699361 h 704227"/>
                  <a:gd name="connsiteX6" fmla="*/ 155 w 180118"/>
                  <a:gd name="connsiteY6" fmla="*/ 704227 h 704227"/>
                  <a:gd name="connsiteX0" fmla="*/ 155 w 180118"/>
                  <a:gd name="connsiteY0" fmla="*/ 703639 h 703639"/>
                  <a:gd name="connsiteX1" fmla="*/ 16626 w 180118"/>
                  <a:gd name="connsiteY1" fmla="*/ 245443 h 703639"/>
                  <a:gd name="connsiteX2" fmla="*/ 116400 w 180118"/>
                  <a:gd name="connsiteY2" fmla="*/ 0 h 703639"/>
                  <a:gd name="connsiteX3" fmla="*/ 180118 w 180118"/>
                  <a:gd name="connsiteY3" fmla="*/ 32427 h 703639"/>
                  <a:gd name="connsiteX4" fmla="*/ 100499 w 180118"/>
                  <a:gd name="connsiteY4" fmla="*/ 249728 h 703639"/>
                  <a:gd name="connsiteX5" fmla="*/ 66813 w 180118"/>
                  <a:gd name="connsiteY5" fmla="*/ 698773 h 703639"/>
                  <a:gd name="connsiteX6" fmla="*/ 155 w 180118"/>
                  <a:gd name="connsiteY6" fmla="*/ 703639 h 703639"/>
                  <a:gd name="connsiteX0" fmla="*/ 155 w 180118"/>
                  <a:gd name="connsiteY0" fmla="*/ 714090 h 714090"/>
                  <a:gd name="connsiteX1" fmla="*/ 16626 w 180118"/>
                  <a:gd name="connsiteY1" fmla="*/ 255894 h 714090"/>
                  <a:gd name="connsiteX2" fmla="*/ 116400 w 180118"/>
                  <a:gd name="connsiteY2" fmla="*/ 10451 h 714090"/>
                  <a:gd name="connsiteX3" fmla="*/ 180118 w 180118"/>
                  <a:gd name="connsiteY3" fmla="*/ 42878 h 714090"/>
                  <a:gd name="connsiteX4" fmla="*/ 100499 w 180118"/>
                  <a:gd name="connsiteY4" fmla="*/ 260179 h 714090"/>
                  <a:gd name="connsiteX5" fmla="*/ 66813 w 180118"/>
                  <a:gd name="connsiteY5" fmla="*/ 709224 h 714090"/>
                  <a:gd name="connsiteX6" fmla="*/ 155 w 180118"/>
                  <a:gd name="connsiteY6" fmla="*/ 714090 h 714090"/>
                  <a:gd name="connsiteX0" fmla="*/ 155 w 180118"/>
                  <a:gd name="connsiteY0" fmla="*/ 714090 h 714090"/>
                  <a:gd name="connsiteX1" fmla="*/ 16626 w 180118"/>
                  <a:gd name="connsiteY1" fmla="*/ 255894 h 714090"/>
                  <a:gd name="connsiteX2" fmla="*/ 116400 w 180118"/>
                  <a:gd name="connsiteY2" fmla="*/ 10451 h 714090"/>
                  <a:gd name="connsiteX3" fmla="*/ 180118 w 180118"/>
                  <a:gd name="connsiteY3" fmla="*/ 42878 h 714090"/>
                  <a:gd name="connsiteX4" fmla="*/ 100499 w 180118"/>
                  <a:gd name="connsiteY4" fmla="*/ 260179 h 714090"/>
                  <a:gd name="connsiteX5" fmla="*/ 66813 w 180118"/>
                  <a:gd name="connsiteY5" fmla="*/ 709224 h 714090"/>
                  <a:gd name="connsiteX6" fmla="*/ 155 w 180118"/>
                  <a:gd name="connsiteY6" fmla="*/ 714090 h 714090"/>
                  <a:gd name="connsiteX0" fmla="*/ 155 w 180118"/>
                  <a:gd name="connsiteY0" fmla="*/ 714090 h 714090"/>
                  <a:gd name="connsiteX1" fmla="*/ 16626 w 180118"/>
                  <a:gd name="connsiteY1" fmla="*/ 255894 h 714090"/>
                  <a:gd name="connsiteX2" fmla="*/ 116400 w 180118"/>
                  <a:gd name="connsiteY2" fmla="*/ 10451 h 714090"/>
                  <a:gd name="connsiteX3" fmla="*/ 180118 w 180118"/>
                  <a:gd name="connsiteY3" fmla="*/ 42878 h 714090"/>
                  <a:gd name="connsiteX4" fmla="*/ 95635 w 180118"/>
                  <a:gd name="connsiteY4" fmla="*/ 230996 h 714090"/>
                  <a:gd name="connsiteX5" fmla="*/ 66813 w 180118"/>
                  <a:gd name="connsiteY5" fmla="*/ 709224 h 714090"/>
                  <a:gd name="connsiteX6" fmla="*/ 155 w 180118"/>
                  <a:gd name="connsiteY6" fmla="*/ 714090 h 714090"/>
                  <a:gd name="connsiteX0" fmla="*/ 155 w 180118"/>
                  <a:gd name="connsiteY0" fmla="*/ 714090 h 714090"/>
                  <a:gd name="connsiteX1" fmla="*/ 16626 w 180118"/>
                  <a:gd name="connsiteY1" fmla="*/ 255894 h 714090"/>
                  <a:gd name="connsiteX2" fmla="*/ 116400 w 180118"/>
                  <a:gd name="connsiteY2" fmla="*/ 10451 h 714090"/>
                  <a:gd name="connsiteX3" fmla="*/ 180118 w 180118"/>
                  <a:gd name="connsiteY3" fmla="*/ 42878 h 714090"/>
                  <a:gd name="connsiteX4" fmla="*/ 95635 w 180118"/>
                  <a:gd name="connsiteY4" fmla="*/ 230996 h 714090"/>
                  <a:gd name="connsiteX5" fmla="*/ 66813 w 180118"/>
                  <a:gd name="connsiteY5" fmla="*/ 709224 h 714090"/>
                  <a:gd name="connsiteX6" fmla="*/ 155 w 180118"/>
                  <a:gd name="connsiteY6" fmla="*/ 714090 h 714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118" h="714090">
                    <a:moveTo>
                      <a:pt x="155" y="714090"/>
                    </a:moveTo>
                    <a:cubicBezTo>
                      <a:pt x="155" y="586154"/>
                      <a:pt x="-2748" y="373167"/>
                      <a:pt x="16626" y="255894"/>
                    </a:cubicBezTo>
                    <a:cubicBezTo>
                      <a:pt x="36000" y="138621"/>
                      <a:pt x="22963" y="62929"/>
                      <a:pt x="116400" y="10451"/>
                    </a:cubicBezTo>
                    <a:cubicBezTo>
                      <a:pt x="137639" y="-22514"/>
                      <a:pt x="158879" y="32069"/>
                      <a:pt x="180118" y="42878"/>
                    </a:cubicBezTo>
                    <a:cubicBezTo>
                      <a:pt x="101199" y="62534"/>
                      <a:pt x="120732" y="120230"/>
                      <a:pt x="95635" y="230996"/>
                    </a:cubicBezTo>
                    <a:cubicBezTo>
                      <a:pt x="60810" y="351490"/>
                      <a:pt x="66813" y="595857"/>
                      <a:pt x="66813" y="709224"/>
                    </a:cubicBezTo>
                    <a:lnTo>
                      <a:pt x="155" y="714090"/>
                    </a:lnTo>
                    <a:close/>
                  </a:path>
                </a:pathLst>
              </a:cu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Block Arc 12"/>
              <p:cNvSpPr/>
              <p:nvPr/>
            </p:nvSpPr>
            <p:spPr>
              <a:xfrm flipH="1">
                <a:off x="7623975" y="1934891"/>
                <a:ext cx="180118" cy="714090"/>
              </a:xfrm>
              <a:custGeom>
                <a:avLst/>
                <a:gdLst>
                  <a:gd name="connsiteX0" fmla="*/ 0 w 914400"/>
                  <a:gd name="connsiteY0" fmla="*/ 457200 h 914400"/>
                  <a:gd name="connsiteX1" fmla="*/ 147793 w 914400"/>
                  <a:gd name="connsiteY1" fmla="*/ 120600 h 914400"/>
                  <a:gd name="connsiteX2" fmla="*/ 495623 w 914400"/>
                  <a:gd name="connsiteY2" fmla="*/ 1617 h 914400"/>
                  <a:gd name="connsiteX3" fmla="*/ 491247 w 914400"/>
                  <a:gd name="connsiteY3" fmla="*/ 53499 h 914400"/>
                  <a:gd name="connsiteX4" fmla="*/ 183028 w 914400"/>
                  <a:gd name="connsiteY4" fmla="*/ 158932 h 914400"/>
                  <a:gd name="connsiteX5" fmla="*/ 52065 w 914400"/>
                  <a:gd name="connsiteY5" fmla="*/ 457200 h 914400"/>
                  <a:gd name="connsiteX6" fmla="*/ 0 w 914400"/>
                  <a:gd name="connsiteY6" fmla="*/ 457200 h 914400"/>
                  <a:gd name="connsiteX0" fmla="*/ 0 w 495623"/>
                  <a:gd name="connsiteY0" fmla="*/ 457201 h 457201"/>
                  <a:gd name="connsiteX1" fmla="*/ 147793 w 495623"/>
                  <a:gd name="connsiteY1" fmla="*/ 120601 h 457201"/>
                  <a:gd name="connsiteX2" fmla="*/ 495623 w 495623"/>
                  <a:gd name="connsiteY2" fmla="*/ 1618 h 457201"/>
                  <a:gd name="connsiteX3" fmla="*/ 491247 w 495623"/>
                  <a:gd name="connsiteY3" fmla="*/ 53500 h 457201"/>
                  <a:gd name="connsiteX4" fmla="*/ 450538 w 495623"/>
                  <a:gd name="connsiteY4" fmla="*/ 353486 h 457201"/>
                  <a:gd name="connsiteX5" fmla="*/ 52065 w 495623"/>
                  <a:gd name="connsiteY5" fmla="*/ 457201 h 457201"/>
                  <a:gd name="connsiteX6" fmla="*/ 0 w 495623"/>
                  <a:gd name="connsiteY6" fmla="*/ 457201 h 457201"/>
                  <a:gd name="connsiteX0" fmla="*/ 0 w 495623"/>
                  <a:gd name="connsiteY0" fmla="*/ 456071 h 456071"/>
                  <a:gd name="connsiteX1" fmla="*/ 352074 w 495623"/>
                  <a:gd name="connsiteY1" fmla="*/ 245931 h 456071"/>
                  <a:gd name="connsiteX2" fmla="*/ 495623 w 495623"/>
                  <a:gd name="connsiteY2" fmla="*/ 488 h 456071"/>
                  <a:gd name="connsiteX3" fmla="*/ 491247 w 495623"/>
                  <a:gd name="connsiteY3" fmla="*/ 52370 h 456071"/>
                  <a:gd name="connsiteX4" fmla="*/ 450538 w 495623"/>
                  <a:gd name="connsiteY4" fmla="*/ 352356 h 456071"/>
                  <a:gd name="connsiteX5" fmla="*/ 52065 w 495623"/>
                  <a:gd name="connsiteY5" fmla="*/ 456071 h 456071"/>
                  <a:gd name="connsiteX6" fmla="*/ 0 w 495623"/>
                  <a:gd name="connsiteY6" fmla="*/ 456071 h 456071"/>
                  <a:gd name="connsiteX0" fmla="*/ 0 w 520430"/>
                  <a:gd name="connsiteY0" fmla="*/ 456071 h 456071"/>
                  <a:gd name="connsiteX1" fmla="*/ 352074 w 520430"/>
                  <a:gd name="connsiteY1" fmla="*/ 245931 h 456071"/>
                  <a:gd name="connsiteX2" fmla="*/ 495623 w 520430"/>
                  <a:gd name="connsiteY2" fmla="*/ 488 h 456071"/>
                  <a:gd name="connsiteX3" fmla="*/ 520430 w 520430"/>
                  <a:gd name="connsiteY3" fmla="*/ 76690 h 456071"/>
                  <a:gd name="connsiteX4" fmla="*/ 450538 w 520430"/>
                  <a:gd name="connsiteY4" fmla="*/ 352356 h 456071"/>
                  <a:gd name="connsiteX5" fmla="*/ 52065 w 520430"/>
                  <a:gd name="connsiteY5" fmla="*/ 456071 h 456071"/>
                  <a:gd name="connsiteX6" fmla="*/ 0 w 520430"/>
                  <a:gd name="connsiteY6" fmla="*/ 456071 h 456071"/>
                  <a:gd name="connsiteX0" fmla="*/ 0 w 520430"/>
                  <a:gd name="connsiteY0" fmla="*/ 456071 h 456071"/>
                  <a:gd name="connsiteX1" fmla="*/ 352074 w 520430"/>
                  <a:gd name="connsiteY1" fmla="*/ 245931 h 456071"/>
                  <a:gd name="connsiteX2" fmla="*/ 495623 w 520430"/>
                  <a:gd name="connsiteY2" fmla="*/ 488 h 456071"/>
                  <a:gd name="connsiteX3" fmla="*/ 520430 w 520430"/>
                  <a:gd name="connsiteY3" fmla="*/ 76690 h 456071"/>
                  <a:gd name="connsiteX4" fmla="*/ 450538 w 520430"/>
                  <a:gd name="connsiteY4" fmla="*/ 352356 h 456071"/>
                  <a:gd name="connsiteX5" fmla="*/ 358486 w 520430"/>
                  <a:gd name="connsiteY5" fmla="*/ 436615 h 456071"/>
                  <a:gd name="connsiteX6" fmla="*/ 0 w 520430"/>
                  <a:gd name="connsiteY6" fmla="*/ 456071 h 456071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48981 w 218873"/>
                  <a:gd name="connsiteY4" fmla="*/ 352465 h 718827"/>
                  <a:gd name="connsiteX5" fmla="*/ 56929 w 218873"/>
                  <a:gd name="connsiteY5" fmla="*/ 436724 h 718827"/>
                  <a:gd name="connsiteX6" fmla="*/ 0 w 218873"/>
                  <a:gd name="connsiteY6" fmla="*/ 718827 h 718827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48981 w 218873"/>
                  <a:gd name="connsiteY4" fmla="*/ 352465 h 718827"/>
                  <a:gd name="connsiteX5" fmla="*/ 76385 w 218873"/>
                  <a:gd name="connsiteY5" fmla="*/ 709099 h 718827"/>
                  <a:gd name="connsiteX6" fmla="*/ 0 w 218873"/>
                  <a:gd name="connsiteY6" fmla="*/ 718827 h 718827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34390 w 218873"/>
                  <a:gd name="connsiteY4" fmla="*/ 250325 h 718827"/>
                  <a:gd name="connsiteX5" fmla="*/ 76385 w 218873"/>
                  <a:gd name="connsiteY5" fmla="*/ 709099 h 718827"/>
                  <a:gd name="connsiteX6" fmla="*/ 0 w 218873"/>
                  <a:gd name="connsiteY6" fmla="*/ 718827 h 718827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34390 w 218873"/>
                  <a:gd name="connsiteY4" fmla="*/ 250325 h 718827"/>
                  <a:gd name="connsiteX5" fmla="*/ 76385 w 218873"/>
                  <a:gd name="connsiteY5" fmla="*/ 709099 h 718827"/>
                  <a:gd name="connsiteX6" fmla="*/ 0 w 218873"/>
                  <a:gd name="connsiteY6" fmla="*/ 718827 h 718827"/>
                  <a:gd name="connsiteX0" fmla="*/ 0 w 218873"/>
                  <a:gd name="connsiteY0" fmla="*/ 718827 h 718827"/>
                  <a:gd name="connsiteX1" fmla="*/ 50517 w 218873"/>
                  <a:gd name="connsiteY1" fmla="*/ 246040 h 718827"/>
                  <a:gd name="connsiteX2" fmla="*/ 194066 w 218873"/>
                  <a:gd name="connsiteY2" fmla="*/ 597 h 718827"/>
                  <a:gd name="connsiteX3" fmla="*/ 218873 w 218873"/>
                  <a:gd name="connsiteY3" fmla="*/ 76799 h 718827"/>
                  <a:gd name="connsiteX4" fmla="*/ 134390 w 218873"/>
                  <a:gd name="connsiteY4" fmla="*/ 250325 h 718827"/>
                  <a:gd name="connsiteX5" fmla="*/ 90976 w 218873"/>
                  <a:gd name="connsiteY5" fmla="*/ 713962 h 718827"/>
                  <a:gd name="connsiteX6" fmla="*/ 0 w 218873"/>
                  <a:gd name="connsiteY6" fmla="*/ 718827 h 718827"/>
                  <a:gd name="connsiteX0" fmla="*/ 0 w 199418"/>
                  <a:gd name="connsiteY0" fmla="*/ 718827 h 718827"/>
                  <a:gd name="connsiteX1" fmla="*/ 31062 w 199418"/>
                  <a:gd name="connsiteY1" fmla="*/ 246040 h 718827"/>
                  <a:gd name="connsiteX2" fmla="*/ 174611 w 199418"/>
                  <a:gd name="connsiteY2" fmla="*/ 597 h 718827"/>
                  <a:gd name="connsiteX3" fmla="*/ 199418 w 199418"/>
                  <a:gd name="connsiteY3" fmla="*/ 76799 h 718827"/>
                  <a:gd name="connsiteX4" fmla="*/ 114935 w 199418"/>
                  <a:gd name="connsiteY4" fmla="*/ 250325 h 718827"/>
                  <a:gd name="connsiteX5" fmla="*/ 71521 w 199418"/>
                  <a:gd name="connsiteY5" fmla="*/ 713962 h 718827"/>
                  <a:gd name="connsiteX6" fmla="*/ 0 w 199418"/>
                  <a:gd name="connsiteY6" fmla="*/ 718827 h 718827"/>
                  <a:gd name="connsiteX0" fmla="*/ 0 w 199418"/>
                  <a:gd name="connsiteY0" fmla="*/ 718827 h 718827"/>
                  <a:gd name="connsiteX1" fmla="*/ 31062 w 199418"/>
                  <a:gd name="connsiteY1" fmla="*/ 246040 h 718827"/>
                  <a:gd name="connsiteX2" fmla="*/ 174611 w 199418"/>
                  <a:gd name="connsiteY2" fmla="*/ 597 h 718827"/>
                  <a:gd name="connsiteX3" fmla="*/ 199418 w 199418"/>
                  <a:gd name="connsiteY3" fmla="*/ 76799 h 718827"/>
                  <a:gd name="connsiteX4" fmla="*/ 114935 w 199418"/>
                  <a:gd name="connsiteY4" fmla="*/ 250325 h 718827"/>
                  <a:gd name="connsiteX5" fmla="*/ 81249 w 199418"/>
                  <a:gd name="connsiteY5" fmla="*/ 699370 h 718827"/>
                  <a:gd name="connsiteX6" fmla="*/ 0 w 199418"/>
                  <a:gd name="connsiteY6" fmla="*/ 718827 h 718827"/>
                  <a:gd name="connsiteX0" fmla="*/ 1916 w 186743"/>
                  <a:gd name="connsiteY0" fmla="*/ 704227 h 704227"/>
                  <a:gd name="connsiteX1" fmla="*/ 18387 w 186743"/>
                  <a:gd name="connsiteY1" fmla="*/ 246031 h 704227"/>
                  <a:gd name="connsiteX2" fmla="*/ 161936 w 186743"/>
                  <a:gd name="connsiteY2" fmla="*/ 588 h 704227"/>
                  <a:gd name="connsiteX3" fmla="*/ 186743 w 186743"/>
                  <a:gd name="connsiteY3" fmla="*/ 76790 h 704227"/>
                  <a:gd name="connsiteX4" fmla="*/ 102260 w 186743"/>
                  <a:gd name="connsiteY4" fmla="*/ 250316 h 704227"/>
                  <a:gd name="connsiteX5" fmla="*/ 68574 w 186743"/>
                  <a:gd name="connsiteY5" fmla="*/ 699361 h 704227"/>
                  <a:gd name="connsiteX6" fmla="*/ 1916 w 186743"/>
                  <a:gd name="connsiteY6" fmla="*/ 704227 h 704227"/>
                  <a:gd name="connsiteX0" fmla="*/ 411 w 185238"/>
                  <a:gd name="connsiteY0" fmla="*/ 713924 h 713924"/>
                  <a:gd name="connsiteX1" fmla="*/ 16882 w 185238"/>
                  <a:gd name="connsiteY1" fmla="*/ 255728 h 713924"/>
                  <a:gd name="connsiteX2" fmla="*/ 126384 w 185238"/>
                  <a:gd name="connsiteY2" fmla="*/ 557 h 713924"/>
                  <a:gd name="connsiteX3" fmla="*/ 185238 w 185238"/>
                  <a:gd name="connsiteY3" fmla="*/ 86487 h 713924"/>
                  <a:gd name="connsiteX4" fmla="*/ 100755 w 185238"/>
                  <a:gd name="connsiteY4" fmla="*/ 260013 h 713924"/>
                  <a:gd name="connsiteX5" fmla="*/ 67069 w 185238"/>
                  <a:gd name="connsiteY5" fmla="*/ 709058 h 713924"/>
                  <a:gd name="connsiteX6" fmla="*/ 411 w 185238"/>
                  <a:gd name="connsiteY6" fmla="*/ 713924 h 713924"/>
                  <a:gd name="connsiteX0" fmla="*/ 411 w 180374"/>
                  <a:gd name="connsiteY0" fmla="*/ 713924 h 713924"/>
                  <a:gd name="connsiteX1" fmla="*/ 16882 w 180374"/>
                  <a:gd name="connsiteY1" fmla="*/ 255728 h 713924"/>
                  <a:gd name="connsiteX2" fmla="*/ 126384 w 180374"/>
                  <a:gd name="connsiteY2" fmla="*/ 557 h 713924"/>
                  <a:gd name="connsiteX3" fmla="*/ 180374 w 180374"/>
                  <a:gd name="connsiteY3" fmla="*/ 42712 h 713924"/>
                  <a:gd name="connsiteX4" fmla="*/ 100755 w 180374"/>
                  <a:gd name="connsiteY4" fmla="*/ 260013 h 713924"/>
                  <a:gd name="connsiteX5" fmla="*/ 67069 w 180374"/>
                  <a:gd name="connsiteY5" fmla="*/ 709058 h 713924"/>
                  <a:gd name="connsiteX6" fmla="*/ 411 w 180374"/>
                  <a:gd name="connsiteY6" fmla="*/ 713924 h 713924"/>
                  <a:gd name="connsiteX0" fmla="*/ 155 w 180118"/>
                  <a:gd name="connsiteY0" fmla="*/ 704227 h 704227"/>
                  <a:gd name="connsiteX1" fmla="*/ 16626 w 180118"/>
                  <a:gd name="connsiteY1" fmla="*/ 246031 h 704227"/>
                  <a:gd name="connsiteX2" fmla="*/ 116400 w 180118"/>
                  <a:gd name="connsiteY2" fmla="*/ 588 h 704227"/>
                  <a:gd name="connsiteX3" fmla="*/ 180118 w 180118"/>
                  <a:gd name="connsiteY3" fmla="*/ 33015 h 704227"/>
                  <a:gd name="connsiteX4" fmla="*/ 100499 w 180118"/>
                  <a:gd name="connsiteY4" fmla="*/ 250316 h 704227"/>
                  <a:gd name="connsiteX5" fmla="*/ 66813 w 180118"/>
                  <a:gd name="connsiteY5" fmla="*/ 699361 h 704227"/>
                  <a:gd name="connsiteX6" fmla="*/ 155 w 180118"/>
                  <a:gd name="connsiteY6" fmla="*/ 704227 h 704227"/>
                  <a:gd name="connsiteX0" fmla="*/ 155 w 180118"/>
                  <a:gd name="connsiteY0" fmla="*/ 703639 h 703639"/>
                  <a:gd name="connsiteX1" fmla="*/ 16626 w 180118"/>
                  <a:gd name="connsiteY1" fmla="*/ 245443 h 703639"/>
                  <a:gd name="connsiteX2" fmla="*/ 116400 w 180118"/>
                  <a:gd name="connsiteY2" fmla="*/ 0 h 703639"/>
                  <a:gd name="connsiteX3" fmla="*/ 180118 w 180118"/>
                  <a:gd name="connsiteY3" fmla="*/ 32427 h 703639"/>
                  <a:gd name="connsiteX4" fmla="*/ 100499 w 180118"/>
                  <a:gd name="connsiteY4" fmla="*/ 249728 h 703639"/>
                  <a:gd name="connsiteX5" fmla="*/ 66813 w 180118"/>
                  <a:gd name="connsiteY5" fmla="*/ 698773 h 703639"/>
                  <a:gd name="connsiteX6" fmla="*/ 155 w 180118"/>
                  <a:gd name="connsiteY6" fmla="*/ 703639 h 703639"/>
                  <a:gd name="connsiteX0" fmla="*/ 155 w 180118"/>
                  <a:gd name="connsiteY0" fmla="*/ 714090 h 714090"/>
                  <a:gd name="connsiteX1" fmla="*/ 16626 w 180118"/>
                  <a:gd name="connsiteY1" fmla="*/ 255894 h 714090"/>
                  <a:gd name="connsiteX2" fmla="*/ 116400 w 180118"/>
                  <a:gd name="connsiteY2" fmla="*/ 10451 h 714090"/>
                  <a:gd name="connsiteX3" fmla="*/ 180118 w 180118"/>
                  <a:gd name="connsiteY3" fmla="*/ 42878 h 714090"/>
                  <a:gd name="connsiteX4" fmla="*/ 100499 w 180118"/>
                  <a:gd name="connsiteY4" fmla="*/ 260179 h 714090"/>
                  <a:gd name="connsiteX5" fmla="*/ 66813 w 180118"/>
                  <a:gd name="connsiteY5" fmla="*/ 709224 h 714090"/>
                  <a:gd name="connsiteX6" fmla="*/ 155 w 180118"/>
                  <a:gd name="connsiteY6" fmla="*/ 714090 h 714090"/>
                  <a:gd name="connsiteX0" fmla="*/ 155 w 180118"/>
                  <a:gd name="connsiteY0" fmla="*/ 714090 h 714090"/>
                  <a:gd name="connsiteX1" fmla="*/ 16626 w 180118"/>
                  <a:gd name="connsiteY1" fmla="*/ 255894 h 714090"/>
                  <a:gd name="connsiteX2" fmla="*/ 116400 w 180118"/>
                  <a:gd name="connsiteY2" fmla="*/ 10451 h 714090"/>
                  <a:gd name="connsiteX3" fmla="*/ 180118 w 180118"/>
                  <a:gd name="connsiteY3" fmla="*/ 42878 h 714090"/>
                  <a:gd name="connsiteX4" fmla="*/ 100499 w 180118"/>
                  <a:gd name="connsiteY4" fmla="*/ 260179 h 714090"/>
                  <a:gd name="connsiteX5" fmla="*/ 66813 w 180118"/>
                  <a:gd name="connsiteY5" fmla="*/ 709224 h 714090"/>
                  <a:gd name="connsiteX6" fmla="*/ 155 w 180118"/>
                  <a:gd name="connsiteY6" fmla="*/ 714090 h 714090"/>
                  <a:gd name="connsiteX0" fmla="*/ 155 w 180118"/>
                  <a:gd name="connsiteY0" fmla="*/ 714090 h 714090"/>
                  <a:gd name="connsiteX1" fmla="*/ 16626 w 180118"/>
                  <a:gd name="connsiteY1" fmla="*/ 255894 h 714090"/>
                  <a:gd name="connsiteX2" fmla="*/ 116400 w 180118"/>
                  <a:gd name="connsiteY2" fmla="*/ 10451 h 714090"/>
                  <a:gd name="connsiteX3" fmla="*/ 180118 w 180118"/>
                  <a:gd name="connsiteY3" fmla="*/ 42878 h 714090"/>
                  <a:gd name="connsiteX4" fmla="*/ 95635 w 180118"/>
                  <a:gd name="connsiteY4" fmla="*/ 230996 h 714090"/>
                  <a:gd name="connsiteX5" fmla="*/ 66813 w 180118"/>
                  <a:gd name="connsiteY5" fmla="*/ 709224 h 714090"/>
                  <a:gd name="connsiteX6" fmla="*/ 155 w 180118"/>
                  <a:gd name="connsiteY6" fmla="*/ 714090 h 714090"/>
                  <a:gd name="connsiteX0" fmla="*/ 155 w 180118"/>
                  <a:gd name="connsiteY0" fmla="*/ 714090 h 714090"/>
                  <a:gd name="connsiteX1" fmla="*/ 16626 w 180118"/>
                  <a:gd name="connsiteY1" fmla="*/ 255894 h 714090"/>
                  <a:gd name="connsiteX2" fmla="*/ 116400 w 180118"/>
                  <a:gd name="connsiteY2" fmla="*/ 10451 h 714090"/>
                  <a:gd name="connsiteX3" fmla="*/ 180118 w 180118"/>
                  <a:gd name="connsiteY3" fmla="*/ 42878 h 714090"/>
                  <a:gd name="connsiteX4" fmla="*/ 95635 w 180118"/>
                  <a:gd name="connsiteY4" fmla="*/ 230996 h 714090"/>
                  <a:gd name="connsiteX5" fmla="*/ 66813 w 180118"/>
                  <a:gd name="connsiteY5" fmla="*/ 709224 h 714090"/>
                  <a:gd name="connsiteX6" fmla="*/ 155 w 180118"/>
                  <a:gd name="connsiteY6" fmla="*/ 714090 h 714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118" h="714090">
                    <a:moveTo>
                      <a:pt x="155" y="714090"/>
                    </a:moveTo>
                    <a:cubicBezTo>
                      <a:pt x="155" y="586154"/>
                      <a:pt x="-2748" y="373167"/>
                      <a:pt x="16626" y="255894"/>
                    </a:cubicBezTo>
                    <a:cubicBezTo>
                      <a:pt x="36000" y="138621"/>
                      <a:pt x="22963" y="62929"/>
                      <a:pt x="116400" y="10451"/>
                    </a:cubicBezTo>
                    <a:cubicBezTo>
                      <a:pt x="137639" y="-22514"/>
                      <a:pt x="158879" y="32069"/>
                      <a:pt x="180118" y="42878"/>
                    </a:cubicBezTo>
                    <a:cubicBezTo>
                      <a:pt x="101199" y="62534"/>
                      <a:pt x="120732" y="120230"/>
                      <a:pt x="95635" y="230996"/>
                    </a:cubicBezTo>
                    <a:cubicBezTo>
                      <a:pt x="60810" y="351490"/>
                      <a:pt x="66813" y="595857"/>
                      <a:pt x="66813" y="709224"/>
                    </a:cubicBezTo>
                    <a:lnTo>
                      <a:pt x="155" y="714090"/>
                    </a:lnTo>
                    <a:close/>
                  </a:path>
                </a:pathLst>
              </a:cu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5579840" y="2610254"/>
                <a:ext cx="116732" cy="11348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7714034" y="2608614"/>
                <a:ext cx="116732" cy="11348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62" name="Rectangle 19"/>
          <p:cNvSpPr/>
          <p:nvPr/>
        </p:nvSpPr>
        <p:spPr>
          <a:xfrm rot="5400000" flipH="1">
            <a:off x="-2819025" y="3908637"/>
            <a:ext cx="5508459" cy="434386"/>
          </a:xfrm>
          <a:custGeom>
            <a:avLst/>
            <a:gdLst>
              <a:gd name="connsiteX0" fmla="*/ 0 w 4402359"/>
              <a:gd name="connsiteY0" fmla="*/ 0 h 734554"/>
              <a:gd name="connsiteX1" fmla="*/ 4402359 w 4402359"/>
              <a:gd name="connsiteY1" fmla="*/ 0 h 734554"/>
              <a:gd name="connsiteX2" fmla="*/ 4402359 w 4402359"/>
              <a:gd name="connsiteY2" fmla="*/ 734554 h 734554"/>
              <a:gd name="connsiteX3" fmla="*/ 0 w 4402359"/>
              <a:gd name="connsiteY3" fmla="*/ 734554 h 734554"/>
              <a:gd name="connsiteX4" fmla="*/ 0 w 4402359"/>
              <a:gd name="connsiteY4" fmla="*/ 0 h 734554"/>
              <a:gd name="connsiteX0" fmla="*/ 0 w 4402359"/>
              <a:gd name="connsiteY0" fmla="*/ 0 h 734554"/>
              <a:gd name="connsiteX1" fmla="*/ 4402359 w 4402359"/>
              <a:gd name="connsiteY1" fmla="*/ 0 h 734554"/>
              <a:gd name="connsiteX2" fmla="*/ 4402359 w 4402359"/>
              <a:gd name="connsiteY2" fmla="*/ 734554 h 734554"/>
              <a:gd name="connsiteX3" fmla="*/ 326409 w 4402359"/>
              <a:gd name="connsiteY3" fmla="*/ 627647 h 734554"/>
              <a:gd name="connsiteX4" fmla="*/ 0 w 4402359"/>
              <a:gd name="connsiteY4" fmla="*/ 734554 h 734554"/>
              <a:gd name="connsiteX5" fmla="*/ 0 w 4402359"/>
              <a:gd name="connsiteY5" fmla="*/ 0 h 734554"/>
              <a:gd name="connsiteX0" fmla="*/ 0 w 4402359"/>
              <a:gd name="connsiteY0" fmla="*/ 0 h 797672"/>
              <a:gd name="connsiteX1" fmla="*/ 4402359 w 4402359"/>
              <a:gd name="connsiteY1" fmla="*/ 0 h 797672"/>
              <a:gd name="connsiteX2" fmla="*/ 4402359 w 4402359"/>
              <a:gd name="connsiteY2" fmla="*/ 734554 h 797672"/>
              <a:gd name="connsiteX3" fmla="*/ 776785 w 4402359"/>
              <a:gd name="connsiteY3" fmla="*/ 764124 h 797672"/>
              <a:gd name="connsiteX4" fmla="*/ 326409 w 4402359"/>
              <a:gd name="connsiteY4" fmla="*/ 627647 h 797672"/>
              <a:gd name="connsiteX5" fmla="*/ 0 w 4402359"/>
              <a:gd name="connsiteY5" fmla="*/ 734554 h 797672"/>
              <a:gd name="connsiteX6" fmla="*/ 0 w 4402359"/>
              <a:gd name="connsiteY6" fmla="*/ 0 h 797672"/>
              <a:gd name="connsiteX0" fmla="*/ 0 w 4402359"/>
              <a:gd name="connsiteY0" fmla="*/ 0 h 797672"/>
              <a:gd name="connsiteX1" fmla="*/ 4402359 w 4402359"/>
              <a:gd name="connsiteY1" fmla="*/ 0 h 797672"/>
              <a:gd name="connsiteX2" fmla="*/ 4402359 w 4402359"/>
              <a:gd name="connsiteY2" fmla="*/ 734554 h 797672"/>
              <a:gd name="connsiteX3" fmla="*/ 776785 w 4402359"/>
              <a:gd name="connsiteY3" fmla="*/ 764124 h 797672"/>
              <a:gd name="connsiteX4" fmla="*/ 326409 w 4402359"/>
              <a:gd name="connsiteY4" fmla="*/ 627647 h 797672"/>
              <a:gd name="connsiteX5" fmla="*/ 0 w 4402359"/>
              <a:gd name="connsiteY5" fmla="*/ 734554 h 797672"/>
              <a:gd name="connsiteX6" fmla="*/ 148988 w 4402359"/>
              <a:gd name="connsiteY6" fmla="*/ 436578 h 797672"/>
              <a:gd name="connsiteX7" fmla="*/ 0 w 4402359"/>
              <a:gd name="connsiteY7" fmla="*/ 0 h 797672"/>
              <a:gd name="connsiteX0" fmla="*/ 0 w 4402359"/>
              <a:gd name="connsiteY0" fmla="*/ 0 h 797672"/>
              <a:gd name="connsiteX1" fmla="*/ 4402359 w 4402359"/>
              <a:gd name="connsiteY1" fmla="*/ 0 h 797672"/>
              <a:gd name="connsiteX2" fmla="*/ 4270612 w 4402359"/>
              <a:gd name="connsiteY2" fmla="*/ 422931 h 797672"/>
              <a:gd name="connsiteX3" fmla="*/ 4402359 w 4402359"/>
              <a:gd name="connsiteY3" fmla="*/ 734554 h 797672"/>
              <a:gd name="connsiteX4" fmla="*/ 776785 w 4402359"/>
              <a:gd name="connsiteY4" fmla="*/ 764124 h 797672"/>
              <a:gd name="connsiteX5" fmla="*/ 326409 w 4402359"/>
              <a:gd name="connsiteY5" fmla="*/ 627647 h 797672"/>
              <a:gd name="connsiteX6" fmla="*/ 0 w 4402359"/>
              <a:gd name="connsiteY6" fmla="*/ 734554 h 797672"/>
              <a:gd name="connsiteX7" fmla="*/ 148988 w 4402359"/>
              <a:gd name="connsiteY7" fmla="*/ 436578 h 797672"/>
              <a:gd name="connsiteX8" fmla="*/ 0 w 4402359"/>
              <a:gd name="connsiteY8" fmla="*/ 0 h 797672"/>
              <a:gd name="connsiteX0" fmla="*/ 0 w 4402359"/>
              <a:gd name="connsiteY0" fmla="*/ 197 h 797869"/>
              <a:gd name="connsiteX1" fmla="*/ 3397155 w 4402359"/>
              <a:gd name="connsiteY1" fmla="*/ 68286 h 797869"/>
              <a:gd name="connsiteX2" fmla="*/ 4402359 w 4402359"/>
              <a:gd name="connsiteY2" fmla="*/ 197 h 797869"/>
              <a:gd name="connsiteX3" fmla="*/ 4270612 w 4402359"/>
              <a:gd name="connsiteY3" fmla="*/ 423128 h 797869"/>
              <a:gd name="connsiteX4" fmla="*/ 4402359 w 4402359"/>
              <a:gd name="connsiteY4" fmla="*/ 734751 h 797869"/>
              <a:gd name="connsiteX5" fmla="*/ 776785 w 4402359"/>
              <a:gd name="connsiteY5" fmla="*/ 764321 h 797869"/>
              <a:gd name="connsiteX6" fmla="*/ 326409 w 4402359"/>
              <a:gd name="connsiteY6" fmla="*/ 627844 h 797869"/>
              <a:gd name="connsiteX7" fmla="*/ 0 w 4402359"/>
              <a:gd name="connsiteY7" fmla="*/ 734751 h 797869"/>
              <a:gd name="connsiteX8" fmla="*/ 148988 w 4402359"/>
              <a:gd name="connsiteY8" fmla="*/ 436775 h 797869"/>
              <a:gd name="connsiteX9" fmla="*/ 0 w 4402359"/>
              <a:gd name="connsiteY9" fmla="*/ 197 h 797869"/>
              <a:gd name="connsiteX0" fmla="*/ 0 w 4402359"/>
              <a:gd name="connsiteY0" fmla="*/ 197 h 797869"/>
              <a:gd name="connsiteX1" fmla="*/ 3397155 w 4402359"/>
              <a:gd name="connsiteY1" fmla="*/ 68286 h 797869"/>
              <a:gd name="connsiteX2" fmla="*/ 4402359 w 4402359"/>
              <a:gd name="connsiteY2" fmla="*/ 197 h 797869"/>
              <a:gd name="connsiteX3" fmla="*/ 4270612 w 4402359"/>
              <a:gd name="connsiteY3" fmla="*/ 423128 h 797869"/>
              <a:gd name="connsiteX4" fmla="*/ 4402359 w 4402359"/>
              <a:gd name="connsiteY4" fmla="*/ 734751 h 797869"/>
              <a:gd name="connsiteX5" fmla="*/ 776785 w 4402359"/>
              <a:gd name="connsiteY5" fmla="*/ 764321 h 797869"/>
              <a:gd name="connsiteX6" fmla="*/ 326409 w 4402359"/>
              <a:gd name="connsiteY6" fmla="*/ 627844 h 797869"/>
              <a:gd name="connsiteX7" fmla="*/ 0 w 4402359"/>
              <a:gd name="connsiteY7" fmla="*/ 734751 h 797869"/>
              <a:gd name="connsiteX8" fmla="*/ 148988 w 4402359"/>
              <a:gd name="connsiteY8" fmla="*/ 436775 h 797869"/>
              <a:gd name="connsiteX9" fmla="*/ 0 w 4402359"/>
              <a:gd name="connsiteY9" fmla="*/ 197 h 797869"/>
              <a:gd name="connsiteX0" fmla="*/ 0 w 4402359"/>
              <a:gd name="connsiteY0" fmla="*/ 197 h 797869"/>
              <a:gd name="connsiteX1" fmla="*/ 3397155 w 4402359"/>
              <a:gd name="connsiteY1" fmla="*/ 68286 h 797869"/>
              <a:gd name="connsiteX2" fmla="*/ 4402359 w 4402359"/>
              <a:gd name="connsiteY2" fmla="*/ 197 h 797869"/>
              <a:gd name="connsiteX3" fmla="*/ 4270612 w 4402359"/>
              <a:gd name="connsiteY3" fmla="*/ 423128 h 797869"/>
              <a:gd name="connsiteX4" fmla="*/ 4402359 w 4402359"/>
              <a:gd name="connsiteY4" fmla="*/ 734751 h 797869"/>
              <a:gd name="connsiteX5" fmla="*/ 776785 w 4402359"/>
              <a:gd name="connsiteY5" fmla="*/ 764321 h 797869"/>
              <a:gd name="connsiteX6" fmla="*/ 326409 w 4402359"/>
              <a:gd name="connsiteY6" fmla="*/ 627844 h 797869"/>
              <a:gd name="connsiteX7" fmla="*/ 0 w 4402359"/>
              <a:gd name="connsiteY7" fmla="*/ 734751 h 797869"/>
              <a:gd name="connsiteX8" fmla="*/ 148988 w 4402359"/>
              <a:gd name="connsiteY8" fmla="*/ 436775 h 797869"/>
              <a:gd name="connsiteX9" fmla="*/ 0 w 4402359"/>
              <a:gd name="connsiteY9" fmla="*/ 197 h 797869"/>
              <a:gd name="connsiteX0" fmla="*/ 0 w 4402359"/>
              <a:gd name="connsiteY0" fmla="*/ 19198 h 816870"/>
              <a:gd name="connsiteX1" fmla="*/ 858672 w 4402359"/>
              <a:gd name="connsiteY1" fmla="*/ 114583 h 816870"/>
              <a:gd name="connsiteX2" fmla="*/ 3397155 w 4402359"/>
              <a:gd name="connsiteY2" fmla="*/ 87287 h 816870"/>
              <a:gd name="connsiteX3" fmla="*/ 4402359 w 4402359"/>
              <a:gd name="connsiteY3" fmla="*/ 19198 h 816870"/>
              <a:gd name="connsiteX4" fmla="*/ 4270612 w 4402359"/>
              <a:gd name="connsiteY4" fmla="*/ 442129 h 816870"/>
              <a:gd name="connsiteX5" fmla="*/ 4402359 w 4402359"/>
              <a:gd name="connsiteY5" fmla="*/ 753752 h 816870"/>
              <a:gd name="connsiteX6" fmla="*/ 776785 w 4402359"/>
              <a:gd name="connsiteY6" fmla="*/ 783322 h 816870"/>
              <a:gd name="connsiteX7" fmla="*/ 326409 w 4402359"/>
              <a:gd name="connsiteY7" fmla="*/ 646845 h 816870"/>
              <a:gd name="connsiteX8" fmla="*/ 0 w 4402359"/>
              <a:gd name="connsiteY8" fmla="*/ 753752 h 816870"/>
              <a:gd name="connsiteX9" fmla="*/ 148988 w 4402359"/>
              <a:gd name="connsiteY9" fmla="*/ 455776 h 816870"/>
              <a:gd name="connsiteX10" fmla="*/ 0 w 4402359"/>
              <a:gd name="connsiteY10" fmla="*/ 19198 h 816870"/>
              <a:gd name="connsiteX0" fmla="*/ 0 w 4402359"/>
              <a:gd name="connsiteY0" fmla="*/ 13781 h 811453"/>
              <a:gd name="connsiteX1" fmla="*/ 858672 w 4402359"/>
              <a:gd name="connsiteY1" fmla="*/ 191053 h 811453"/>
              <a:gd name="connsiteX2" fmla="*/ 3397155 w 4402359"/>
              <a:gd name="connsiteY2" fmla="*/ 81870 h 811453"/>
              <a:gd name="connsiteX3" fmla="*/ 4402359 w 4402359"/>
              <a:gd name="connsiteY3" fmla="*/ 13781 h 811453"/>
              <a:gd name="connsiteX4" fmla="*/ 4270612 w 4402359"/>
              <a:gd name="connsiteY4" fmla="*/ 436712 h 811453"/>
              <a:gd name="connsiteX5" fmla="*/ 4402359 w 4402359"/>
              <a:gd name="connsiteY5" fmla="*/ 748335 h 811453"/>
              <a:gd name="connsiteX6" fmla="*/ 776785 w 4402359"/>
              <a:gd name="connsiteY6" fmla="*/ 777905 h 811453"/>
              <a:gd name="connsiteX7" fmla="*/ 326409 w 4402359"/>
              <a:gd name="connsiteY7" fmla="*/ 641428 h 811453"/>
              <a:gd name="connsiteX8" fmla="*/ 0 w 4402359"/>
              <a:gd name="connsiteY8" fmla="*/ 748335 h 811453"/>
              <a:gd name="connsiteX9" fmla="*/ 148988 w 4402359"/>
              <a:gd name="connsiteY9" fmla="*/ 450359 h 811453"/>
              <a:gd name="connsiteX10" fmla="*/ 0 w 4402359"/>
              <a:gd name="connsiteY10" fmla="*/ 13781 h 811453"/>
              <a:gd name="connsiteX0" fmla="*/ 0 w 4402359"/>
              <a:gd name="connsiteY0" fmla="*/ 13781 h 811453"/>
              <a:gd name="connsiteX1" fmla="*/ 858672 w 4402359"/>
              <a:gd name="connsiteY1" fmla="*/ 191053 h 811453"/>
              <a:gd name="connsiteX2" fmla="*/ 2537346 w 4402359"/>
              <a:gd name="connsiteY2" fmla="*/ 191053 h 811453"/>
              <a:gd name="connsiteX3" fmla="*/ 3397155 w 4402359"/>
              <a:gd name="connsiteY3" fmla="*/ 81870 h 811453"/>
              <a:gd name="connsiteX4" fmla="*/ 4402359 w 4402359"/>
              <a:gd name="connsiteY4" fmla="*/ 13781 h 811453"/>
              <a:gd name="connsiteX5" fmla="*/ 4270612 w 4402359"/>
              <a:gd name="connsiteY5" fmla="*/ 436712 h 811453"/>
              <a:gd name="connsiteX6" fmla="*/ 4402359 w 4402359"/>
              <a:gd name="connsiteY6" fmla="*/ 748335 h 811453"/>
              <a:gd name="connsiteX7" fmla="*/ 776785 w 4402359"/>
              <a:gd name="connsiteY7" fmla="*/ 777905 h 811453"/>
              <a:gd name="connsiteX8" fmla="*/ 326409 w 4402359"/>
              <a:gd name="connsiteY8" fmla="*/ 641428 h 811453"/>
              <a:gd name="connsiteX9" fmla="*/ 0 w 4402359"/>
              <a:gd name="connsiteY9" fmla="*/ 748335 h 811453"/>
              <a:gd name="connsiteX10" fmla="*/ 148988 w 4402359"/>
              <a:gd name="connsiteY10" fmla="*/ 450359 h 811453"/>
              <a:gd name="connsiteX11" fmla="*/ 0 w 4402359"/>
              <a:gd name="connsiteY11" fmla="*/ 13781 h 811453"/>
              <a:gd name="connsiteX0" fmla="*/ 0 w 4402359"/>
              <a:gd name="connsiteY0" fmla="*/ 13781 h 811453"/>
              <a:gd name="connsiteX1" fmla="*/ 858672 w 4402359"/>
              <a:gd name="connsiteY1" fmla="*/ 191053 h 811453"/>
              <a:gd name="connsiteX2" fmla="*/ 2537346 w 4402359"/>
              <a:gd name="connsiteY2" fmla="*/ 191053 h 811453"/>
              <a:gd name="connsiteX3" fmla="*/ 3028666 w 4402359"/>
              <a:gd name="connsiteY3" fmla="*/ 204701 h 811453"/>
              <a:gd name="connsiteX4" fmla="*/ 3397155 w 4402359"/>
              <a:gd name="connsiteY4" fmla="*/ 81870 h 811453"/>
              <a:gd name="connsiteX5" fmla="*/ 4402359 w 4402359"/>
              <a:gd name="connsiteY5" fmla="*/ 13781 h 811453"/>
              <a:gd name="connsiteX6" fmla="*/ 4270612 w 4402359"/>
              <a:gd name="connsiteY6" fmla="*/ 436712 h 811453"/>
              <a:gd name="connsiteX7" fmla="*/ 4402359 w 4402359"/>
              <a:gd name="connsiteY7" fmla="*/ 748335 h 811453"/>
              <a:gd name="connsiteX8" fmla="*/ 776785 w 4402359"/>
              <a:gd name="connsiteY8" fmla="*/ 777905 h 811453"/>
              <a:gd name="connsiteX9" fmla="*/ 326409 w 4402359"/>
              <a:gd name="connsiteY9" fmla="*/ 641428 h 811453"/>
              <a:gd name="connsiteX10" fmla="*/ 0 w 4402359"/>
              <a:gd name="connsiteY10" fmla="*/ 748335 h 811453"/>
              <a:gd name="connsiteX11" fmla="*/ 148988 w 4402359"/>
              <a:gd name="connsiteY11" fmla="*/ 450359 h 811453"/>
              <a:gd name="connsiteX12" fmla="*/ 0 w 4402359"/>
              <a:gd name="connsiteY12" fmla="*/ 13781 h 811453"/>
              <a:gd name="connsiteX0" fmla="*/ 0 w 4402359"/>
              <a:gd name="connsiteY0" fmla="*/ 13781 h 811453"/>
              <a:gd name="connsiteX1" fmla="*/ 858672 w 4402359"/>
              <a:gd name="connsiteY1" fmla="*/ 191053 h 811453"/>
              <a:gd name="connsiteX2" fmla="*/ 2537346 w 4402359"/>
              <a:gd name="connsiteY2" fmla="*/ 191053 h 811453"/>
              <a:gd name="connsiteX3" fmla="*/ 3028666 w 4402359"/>
              <a:gd name="connsiteY3" fmla="*/ 204701 h 811453"/>
              <a:gd name="connsiteX4" fmla="*/ 3397155 w 4402359"/>
              <a:gd name="connsiteY4" fmla="*/ 81870 h 811453"/>
              <a:gd name="connsiteX5" fmla="*/ 4402359 w 4402359"/>
              <a:gd name="connsiteY5" fmla="*/ 13781 h 811453"/>
              <a:gd name="connsiteX6" fmla="*/ 4270612 w 4402359"/>
              <a:gd name="connsiteY6" fmla="*/ 436712 h 811453"/>
              <a:gd name="connsiteX7" fmla="*/ 4402359 w 4402359"/>
              <a:gd name="connsiteY7" fmla="*/ 748335 h 811453"/>
              <a:gd name="connsiteX8" fmla="*/ 776785 w 4402359"/>
              <a:gd name="connsiteY8" fmla="*/ 777905 h 811453"/>
              <a:gd name="connsiteX9" fmla="*/ 326409 w 4402359"/>
              <a:gd name="connsiteY9" fmla="*/ 641428 h 811453"/>
              <a:gd name="connsiteX10" fmla="*/ 0 w 4402359"/>
              <a:gd name="connsiteY10" fmla="*/ 748335 h 811453"/>
              <a:gd name="connsiteX11" fmla="*/ 148988 w 4402359"/>
              <a:gd name="connsiteY11" fmla="*/ 450359 h 811453"/>
              <a:gd name="connsiteX12" fmla="*/ 0 w 4402359"/>
              <a:gd name="connsiteY12" fmla="*/ 13781 h 811453"/>
              <a:gd name="connsiteX0" fmla="*/ 0 w 4443303"/>
              <a:gd name="connsiteY0" fmla="*/ 81886 h 797672"/>
              <a:gd name="connsiteX1" fmla="*/ 899616 w 4443303"/>
              <a:gd name="connsiteY1" fmla="*/ 177272 h 797672"/>
              <a:gd name="connsiteX2" fmla="*/ 2578290 w 4443303"/>
              <a:gd name="connsiteY2" fmla="*/ 177272 h 797672"/>
              <a:gd name="connsiteX3" fmla="*/ 3069610 w 4443303"/>
              <a:gd name="connsiteY3" fmla="*/ 190920 h 797672"/>
              <a:gd name="connsiteX4" fmla="*/ 3438099 w 4443303"/>
              <a:gd name="connsiteY4" fmla="*/ 68089 h 797672"/>
              <a:gd name="connsiteX5" fmla="*/ 4443303 w 4443303"/>
              <a:gd name="connsiteY5" fmla="*/ 0 h 797672"/>
              <a:gd name="connsiteX6" fmla="*/ 4311556 w 4443303"/>
              <a:gd name="connsiteY6" fmla="*/ 422931 h 797672"/>
              <a:gd name="connsiteX7" fmla="*/ 4443303 w 4443303"/>
              <a:gd name="connsiteY7" fmla="*/ 734554 h 797672"/>
              <a:gd name="connsiteX8" fmla="*/ 817729 w 4443303"/>
              <a:gd name="connsiteY8" fmla="*/ 764124 h 797672"/>
              <a:gd name="connsiteX9" fmla="*/ 367353 w 4443303"/>
              <a:gd name="connsiteY9" fmla="*/ 627647 h 797672"/>
              <a:gd name="connsiteX10" fmla="*/ 40944 w 4443303"/>
              <a:gd name="connsiteY10" fmla="*/ 734554 h 797672"/>
              <a:gd name="connsiteX11" fmla="*/ 189932 w 4443303"/>
              <a:gd name="connsiteY11" fmla="*/ 436578 h 797672"/>
              <a:gd name="connsiteX12" fmla="*/ 0 w 4443303"/>
              <a:gd name="connsiteY12" fmla="*/ 81886 h 797672"/>
              <a:gd name="connsiteX0" fmla="*/ 0 w 4443303"/>
              <a:gd name="connsiteY0" fmla="*/ 81886 h 797672"/>
              <a:gd name="connsiteX1" fmla="*/ 899616 w 4443303"/>
              <a:gd name="connsiteY1" fmla="*/ 177272 h 797672"/>
              <a:gd name="connsiteX2" fmla="*/ 2578290 w 4443303"/>
              <a:gd name="connsiteY2" fmla="*/ 177272 h 797672"/>
              <a:gd name="connsiteX3" fmla="*/ 3096906 w 4443303"/>
              <a:gd name="connsiteY3" fmla="*/ 95385 h 797672"/>
              <a:gd name="connsiteX4" fmla="*/ 3438099 w 4443303"/>
              <a:gd name="connsiteY4" fmla="*/ 68089 h 797672"/>
              <a:gd name="connsiteX5" fmla="*/ 4443303 w 4443303"/>
              <a:gd name="connsiteY5" fmla="*/ 0 h 797672"/>
              <a:gd name="connsiteX6" fmla="*/ 4311556 w 4443303"/>
              <a:gd name="connsiteY6" fmla="*/ 422931 h 797672"/>
              <a:gd name="connsiteX7" fmla="*/ 4443303 w 4443303"/>
              <a:gd name="connsiteY7" fmla="*/ 734554 h 797672"/>
              <a:gd name="connsiteX8" fmla="*/ 817729 w 4443303"/>
              <a:gd name="connsiteY8" fmla="*/ 764124 h 797672"/>
              <a:gd name="connsiteX9" fmla="*/ 367353 w 4443303"/>
              <a:gd name="connsiteY9" fmla="*/ 627647 h 797672"/>
              <a:gd name="connsiteX10" fmla="*/ 40944 w 4443303"/>
              <a:gd name="connsiteY10" fmla="*/ 734554 h 797672"/>
              <a:gd name="connsiteX11" fmla="*/ 189932 w 4443303"/>
              <a:gd name="connsiteY11" fmla="*/ 436578 h 797672"/>
              <a:gd name="connsiteX12" fmla="*/ 0 w 4443303"/>
              <a:gd name="connsiteY12" fmla="*/ 81886 h 797672"/>
              <a:gd name="connsiteX0" fmla="*/ 0 w 4443303"/>
              <a:gd name="connsiteY0" fmla="*/ 81886 h 797672"/>
              <a:gd name="connsiteX1" fmla="*/ 899616 w 4443303"/>
              <a:gd name="connsiteY1" fmla="*/ 177272 h 797672"/>
              <a:gd name="connsiteX2" fmla="*/ 2578290 w 4443303"/>
              <a:gd name="connsiteY2" fmla="*/ 177272 h 797672"/>
              <a:gd name="connsiteX3" fmla="*/ 3096906 w 4443303"/>
              <a:gd name="connsiteY3" fmla="*/ 95385 h 797672"/>
              <a:gd name="connsiteX4" fmla="*/ 3711054 w 4443303"/>
              <a:gd name="connsiteY4" fmla="*/ 68089 h 797672"/>
              <a:gd name="connsiteX5" fmla="*/ 4443303 w 4443303"/>
              <a:gd name="connsiteY5" fmla="*/ 0 h 797672"/>
              <a:gd name="connsiteX6" fmla="*/ 4311556 w 4443303"/>
              <a:gd name="connsiteY6" fmla="*/ 422931 h 797672"/>
              <a:gd name="connsiteX7" fmla="*/ 4443303 w 4443303"/>
              <a:gd name="connsiteY7" fmla="*/ 734554 h 797672"/>
              <a:gd name="connsiteX8" fmla="*/ 817729 w 4443303"/>
              <a:gd name="connsiteY8" fmla="*/ 764124 h 797672"/>
              <a:gd name="connsiteX9" fmla="*/ 367353 w 4443303"/>
              <a:gd name="connsiteY9" fmla="*/ 627647 h 797672"/>
              <a:gd name="connsiteX10" fmla="*/ 40944 w 4443303"/>
              <a:gd name="connsiteY10" fmla="*/ 734554 h 797672"/>
              <a:gd name="connsiteX11" fmla="*/ 189932 w 4443303"/>
              <a:gd name="connsiteY11" fmla="*/ 436578 h 797672"/>
              <a:gd name="connsiteX12" fmla="*/ 0 w 4443303"/>
              <a:gd name="connsiteY12" fmla="*/ 81886 h 797672"/>
              <a:gd name="connsiteX0" fmla="*/ 0 w 4443303"/>
              <a:gd name="connsiteY0" fmla="*/ 81886 h 797672"/>
              <a:gd name="connsiteX1" fmla="*/ 899616 w 4443303"/>
              <a:gd name="connsiteY1" fmla="*/ 177272 h 797672"/>
              <a:gd name="connsiteX2" fmla="*/ 2578290 w 4443303"/>
              <a:gd name="connsiteY2" fmla="*/ 177272 h 797672"/>
              <a:gd name="connsiteX3" fmla="*/ 3096906 w 4443303"/>
              <a:gd name="connsiteY3" fmla="*/ 95385 h 797672"/>
              <a:gd name="connsiteX4" fmla="*/ 3711054 w 4443303"/>
              <a:gd name="connsiteY4" fmla="*/ 68089 h 797672"/>
              <a:gd name="connsiteX5" fmla="*/ 4252235 w 4443303"/>
              <a:gd name="connsiteY5" fmla="*/ 0 h 797672"/>
              <a:gd name="connsiteX6" fmla="*/ 4311556 w 4443303"/>
              <a:gd name="connsiteY6" fmla="*/ 422931 h 797672"/>
              <a:gd name="connsiteX7" fmla="*/ 4443303 w 4443303"/>
              <a:gd name="connsiteY7" fmla="*/ 734554 h 797672"/>
              <a:gd name="connsiteX8" fmla="*/ 817729 w 4443303"/>
              <a:gd name="connsiteY8" fmla="*/ 764124 h 797672"/>
              <a:gd name="connsiteX9" fmla="*/ 367353 w 4443303"/>
              <a:gd name="connsiteY9" fmla="*/ 627647 h 797672"/>
              <a:gd name="connsiteX10" fmla="*/ 40944 w 4443303"/>
              <a:gd name="connsiteY10" fmla="*/ 734554 h 797672"/>
              <a:gd name="connsiteX11" fmla="*/ 189932 w 4443303"/>
              <a:gd name="connsiteY11" fmla="*/ 436578 h 797672"/>
              <a:gd name="connsiteX12" fmla="*/ 0 w 4443303"/>
              <a:gd name="connsiteY12" fmla="*/ 81886 h 79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43303" h="797672">
                <a:moveTo>
                  <a:pt x="0" y="81886"/>
                </a:moveTo>
                <a:cubicBezTo>
                  <a:pt x="111457" y="9098"/>
                  <a:pt x="333424" y="165924"/>
                  <a:pt x="899616" y="177272"/>
                </a:cubicBezTo>
                <a:cubicBezTo>
                  <a:pt x="1445526" y="154526"/>
                  <a:pt x="2032380" y="200018"/>
                  <a:pt x="2578290" y="177272"/>
                </a:cubicBezTo>
                <a:lnTo>
                  <a:pt x="3096906" y="95385"/>
                </a:lnTo>
                <a:cubicBezTo>
                  <a:pt x="3424452" y="68089"/>
                  <a:pt x="3588224" y="109033"/>
                  <a:pt x="3711054" y="68089"/>
                </a:cubicBezTo>
                <a:cubicBezTo>
                  <a:pt x="3841405" y="236461"/>
                  <a:pt x="3917167" y="22696"/>
                  <a:pt x="4252235" y="0"/>
                </a:cubicBezTo>
                <a:cubicBezTo>
                  <a:pt x="4249263" y="104583"/>
                  <a:pt x="4314528" y="318348"/>
                  <a:pt x="4311556" y="422931"/>
                </a:cubicBezTo>
                <a:lnTo>
                  <a:pt x="4443303" y="734554"/>
                </a:lnTo>
                <a:cubicBezTo>
                  <a:pt x="3852689" y="843711"/>
                  <a:pt x="1497054" y="781942"/>
                  <a:pt x="817729" y="764124"/>
                </a:cubicBezTo>
                <a:cubicBezTo>
                  <a:pt x="138404" y="746306"/>
                  <a:pt x="510465" y="614378"/>
                  <a:pt x="367353" y="627647"/>
                </a:cubicBezTo>
                <a:lnTo>
                  <a:pt x="40944" y="734554"/>
                </a:lnTo>
                <a:cubicBezTo>
                  <a:pt x="40565" y="598835"/>
                  <a:pt x="190311" y="572297"/>
                  <a:pt x="189932" y="436578"/>
                </a:cubicBezTo>
                <a:lnTo>
                  <a:pt x="0" y="81886"/>
                </a:lnTo>
                <a:close/>
              </a:path>
            </a:pathLst>
          </a:custGeom>
          <a:blipFill>
            <a:blip r:embed="rId6"/>
            <a:tile tx="0" ty="0" sx="100000" sy="100000" flip="none" algn="tl"/>
          </a:blipFill>
          <a:ln>
            <a:noFill/>
          </a:ln>
          <a:scene3d>
            <a:camera prst="orthographicFront">
              <a:rot lat="7200000" lon="10800000" rev="0"/>
            </a:camera>
            <a:lightRig rig="sunset" dir="t"/>
          </a:scene3d>
          <a:sp3d extrusionH="184150" prstMaterial="matte">
            <a:bevelT w="704850" h="101600"/>
            <a:bevelB w="273050" h="317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10793" y="1793544"/>
            <a:ext cx="446407" cy="441315"/>
            <a:chOff x="6503982" y="412532"/>
            <a:chExt cx="446407" cy="441315"/>
          </a:xfrm>
        </p:grpSpPr>
        <p:sp>
          <p:nvSpPr>
            <p:cNvPr id="64" name="Rectangle 63"/>
            <p:cNvSpPr/>
            <p:nvPr/>
          </p:nvSpPr>
          <p:spPr>
            <a:xfrm>
              <a:off x="6503982" y="412532"/>
              <a:ext cx="446407" cy="441315"/>
            </a:xfrm>
            <a:prstGeom prst="rect">
              <a:avLst/>
            </a:prstGeom>
            <a:blipFill>
              <a:blip r:embed="rId10"/>
              <a:tile tx="0" ty="0" sx="100000" sy="100000" flip="none" algn="tl"/>
            </a:blipFill>
            <a:ln>
              <a:noFill/>
            </a:ln>
            <a:effectLst>
              <a:softEdge rad="317500"/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6670344" y="457200"/>
              <a:ext cx="116732" cy="113489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6665068" y="724711"/>
              <a:ext cx="116732" cy="113489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991993" y="1844685"/>
            <a:ext cx="446407" cy="441315"/>
            <a:chOff x="6503982" y="412532"/>
            <a:chExt cx="446407" cy="441315"/>
          </a:xfrm>
        </p:grpSpPr>
        <p:sp>
          <p:nvSpPr>
            <p:cNvPr id="68" name="Rectangle 67"/>
            <p:cNvSpPr/>
            <p:nvPr/>
          </p:nvSpPr>
          <p:spPr>
            <a:xfrm>
              <a:off x="6503982" y="412532"/>
              <a:ext cx="446407" cy="441315"/>
            </a:xfrm>
            <a:prstGeom prst="rect">
              <a:avLst/>
            </a:prstGeom>
            <a:blipFill>
              <a:blip r:embed="rId10"/>
              <a:tile tx="0" ty="0" sx="100000" sy="100000" flip="none" algn="tl"/>
            </a:blipFill>
            <a:ln>
              <a:noFill/>
            </a:ln>
            <a:effectLst>
              <a:softEdge rad="317500"/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6670344" y="457200"/>
              <a:ext cx="116732" cy="113489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6665068" y="724711"/>
              <a:ext cx="116732" cy="113489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71" name="Picture 70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7094" y="6570227"/>
            <a:ext cx="1551890" cy="479260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16710" y="5035824"/>
            <a:ext cx="1424989" cy="2014119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15804" y="6033122"/>
            <a:ext cx="2854204" cy="1214616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840736" y="6557510"/>
            <a:ext cx="1551890" cy="479260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107048" y="4722195"/>
            <a:ext cx="2309956" cy="2314575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9761436" y="6189832"/>
            <a:ext cx="2854204" cy="1214616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1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3440" y="5037594"/>
            <a:ext cx="641152" cy="44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7540515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D9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970672"/>
          </a:xfrm>
          <a:prstGeom prst="rect">
            <a:avLst/>
          </a:prstGeom>
          <a:gradFill>
            <a:gsLst>
              <a:gs pos="0">
                <a:srgbClr val="826300">
                  <a:alpha val="57000"/>
                </a:srgbClr>
              </a:gs>
              <a:gs pos="100000">
                <a:srgbClr val="826300"/>
              </a:gs>
            </a:gsLst>
            <a:lin ang="16200000" scaled="1"/>
          </a:gra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Rectangle 4"/>
          <p:cNvSpPr/>
          <p:nvPr/>
        </p:nvSpPr>
        <p:spPr>
          <a:xfrm>
            <a:off x="-14068" y="0"/>
            <a:ext cx="405110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60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Team Teaching</a:t>
            </a:r>
            <a:endParaRPr lang="en-US" sz="6000" b="1" cap="none" spc="0" dirty="0">
              <a:ln w="3175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2422359"/>
            <a:ext cx="12192000" cy="4435642"/>
          </a:xfrm>
          <a:prstGeom prst="rect">
            <a:avLst/>
          </a:prstGeom>
          <a:gradFill flip="none" rotWithShape="1">
            <a:gsLst>
              <a:gs pos="0">
                <a:schemeClr val="accent6">
                  <a:alpha val="0"/>
                </a:schemeClr>
              </a:gs>
              <a:gs pos="82000">
                <a:schemeClr val="accent6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11380763" y="-9604"/>
            <a:ext cx="811237" cy="710418"/>
          </a:xfrm>
          <a:prstGeom prst="actionButtonHome">
            <a:avLst/>
          </a:prstGeom>
          <a:solidFill>
            <a:schemeClr val="bg1">
              <a:alpha val="7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Rectangle 24"/>
          <p:cNvSpPr/>
          <p:nvPr/>
        </p:nvSpPr>
        <p:spPr>
          <a:xfrm>
            <a:off x="768274" y="3649799"/>
            <a:ext cx="5011308" cy="2585323"/>
          </a:xfrm>
          <a:prstGeom prst="rect">
            <a:avLst/>
          </a:prstGeom>
          <a:noFill/>
          <a:ln w="38100">
            <a:noFill/>
          </a:ln>
        </p:spPr>
        <p:txBody>
          <a:bodyPr wrap="none" lIns="91440" tIns="45720" rIns="91440" bIns="45720">
            <a:spAutoFit/>
          </a:bodyPr>
          <a:lstStyle/>
          <a:p>
            <a:r>
              <a:rPr lang="id-ID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Agama </a:t>
            </a:r>
          </a:p>
          <a:p>
            <a:r>
              <a:rPr lang="id-ID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Sains </a:t>
            </a:r>
          </a:p>
          <a:p>
            <a:r>
              <a:rPr lang="id-ID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Bimbingan Konseling</a:t>
            </a:r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pic>
        <p:nvPicPr>
          <p:cNvPr id="8" name="Rumput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88851" y="6281269"/>
            <a:ext cx="7976037" cy="709354"/>
          </a:xfrm>
          <a:prstGeom prst="rect">
            <a:avLst/>
          </a:prstGeom>
        </p:spPr>
      </p:pic>
      <p:pic>
        <p:nvPicPr>
          <p:cNvPr id="9" name="Rumput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154648" y="6029630"/>
            <a:ext cx="5213576" cy="10668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7094" y="6570227"/>
            <a:ext cx="1551890" cy="4792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16710" y="5035824"/>
            <a:ext cx="1424989" cy="20141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15804" y="6033122"/>
            <a:ext cx="2854204" cy="12146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840736" y="6557510"/>
            <a:ext cx="1551890" cy="4792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107048" y="4722195"/>
            <a:ext cx="2309956" cy="23145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9761436" y="6189832"/>
            <a:ext cx="2854204" cy="121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923471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610"/>
            <a:ext cx="10977797" cy="682986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95998" y="15850"/>
            <a:ext cx="4881799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  <a:alpha val="0"/>
                </a:schemeClr>
              </a:gs>
              <a:gs pos="100000">
                <a:schemeClr val="accent6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/>
          <p:cNvSpPr/>
          <p:nvPr/>
        </p:nvSpPr>
        <p:spPr>
          <a:xfrm>
            <a:off x="0" y="5887328"/>
            <a:ext cx="12192000" cy="970672"/>
          </a:xfrm>
          <a:prstGeom prst="rect">
            <a:avLst/>
          </a:prstGeom>
          <a:gradFill flip="none" rotWithShape="1">
            <a:gsLst>
              <a:gs pos="0">
                <a:srgbClr val="826300">
                  <a:alpha val="64000"/>
                </a:srgbClr>
              </a:gs>
              <a:gs pos="100000">
                <a:srgbClr val="826300"/>
              </a:gs>
            </a:gsLst>
            <a:lin ang="5400000" scaled="1"/>
            <a:tileRect/>
          </a:gra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Rectangle 6"/>
          <p:cNvSpPr/>
          <p:nvPr/>
        </p:nvSpPr>
        <p:spPr>
          <a:xfrm>
            <a:off x="44121" y="5921022"/>
            <a:ext cx="4660250" cy="923330"/>
          </a:xfrm>
          <a:prstGeom prst="rect">
            <a:avLst/>
          </a:prstGeom>
          <a:gradFill flip="none" rotWithShape="1">
            <a:gsLst>
              <a:gs pos="0">
                <a:srgbClr val="826300">
                  <a:alpha val="64000"/>
                </a:srgbClr>
              </a:gs>
              <a:gs pos="100000">
                <a:srgbClr val="826300"/>
              </a:gs>
            </a:gsLst>
            <a:lin ang="5400000" scaled="1"/>
            <a:tileRect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Bimbingan Hafalan</a:t>
            </a:r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sp>
        <p:nvSpPr>
          <p:cNvPr id="9" name="Action Button: Home 8">
            <a:hlinkClick r:id="rId3" action="ppaction://hlinksldjump" highlightClick="1"/>
          </p:cNvPr>
          <p:cNvSpPr/>
          <p:nvPr/>
        </p:nvSpPr>
        <p:spPr>
          <a:xfrm>
            <a:off x="11380763" y="6119447"/>
            <a:ext cx="811237" cy="710418"/>
          </a:xfrm>
          <a:prstGeom prst="actionButtonHome">
            <a:avLst/>
          </a:prstGeom>
          <a:solidFill>
            <a:schemeClr val="bg1">
              <a:alpha val="7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5969625" y="3385980"/>
            <a:ext cx="6218370" cy="2585323"/>
          </a:xfrm>
          <a:prstGeom prst="rect">
            <a:avLst/>
          </a:prstGeom>
          <a:noFill/>
          <a:ln w="28575"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id-ID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Al-Qur’an Juz 30</a:t>
            </a:r>
          </a:p>
          <a:p>
            <a:pPr algn="r"/>
            <a:r>
              <a:rPr lang="id-ID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Doa Sehari-hari </a:t>
            </a:r>
          </a:p>
          <a:p>
            <a:pPr algn="r"/>
            <a:r>
              <a:rPr lang="id-ID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Mufrodat (English,Arabic)</a:t>
            </a:r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" y="15850"/>
            <a:ext cx="12187994" cy="857233"/>
            <a:chOff x="-571536" y="0"/>
            <a:chExt cx="10287072" cy="857233"/>
          </a:xfrm>
        </p:grpSpPr>
        <p:pic>
          <p:nvPicPr>
            <p:cNvPr id="11" name="Picture 10" descr="daun1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14786" y="1"/>
              <a:ext cx="6000750" cy="857232"/>
            </a:xfrm>
            <a:prstGeom prst="rect">
              <a:avLst/>
            </a:prstGeom>
          </p:spPr>
        </p:pic>
        <p:pic>
          <p:nvPicPr>
            <p:cNvPr id="12" name="Picture 11" descr="daun1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-571536" y="0"/>
              <a:ext cx="6000750" cy="8572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5726051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54647075"/>
              </p:ext>
            </p:extLst>
          </p:nvPr>
        </p:nvGraphicFramePr>
        <p:xfrm>
          <a:off x="2652215" y="0"/>
          <a:ext cx="9539785" cy="6858000"/>
        </p:xfrm>
        <a:graphic>
          <a:graphicData uri="http://schemas.openxmlformats.org/presentationml/2006/ole">
            <p:oleObj spid="_x0000_s1107" name="Image" r:id="rId3" imgW="14628571" imgH="12444444" progId="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2652215" y="19207"/>
            <a:ext cx="4494173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970672"/>
          </a:xfrm>
          <a:prstGeom prst="rect">
            <a:avLst/>
          </a:prstGeom>
          <a:gradFill>
            <a:gsLst>
              <a:gs pos="0">
                <a:srgbClr val="826300">
                  <a:alpha val="57000"/>
                </a:srgbClr>
              </a:gs>
              <a:gs pos="100000">
                <a:srgbClr val="826300"/>
              </a:gs>
            </a:gsLst>
            <a:lin ang="16200000" scaled="1"/>
          </a:gra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Rectangle 6"/>
          <p:cNvSpPr/>
          <p:nvPr/>
        </p:nvSpPr>
        <p:spPr>
          <a:xfrm>
            <a:off x="71334" y="23671"/>
            <a:ext cx="71689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Bilingual Learning</a:t>
            </a:r>
            <a:r>
              <a:rPr lang="id-ID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 Berbasis IT</a:t>
            </a:r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sp>
        <p:nvSpPr>
          <p:cNvPr id="9" name="Action Button: Home 8">
            <a:hlinkClick r:id="rId4" action="ppaction://hlinksldjump" highlightClick="1"/>
          </p:cNvPr>
          <p:cNvSpPr/>
          <p:nvPr/>
        </p:nvSpPr>
        <p:spPr>
          <a:xfrm>
            <a:off x="11380763" y="-9604"/>
            <a:ext cx="811237" cy="710418"/>
          </a:xfrm>
          <a:prstGeom prst="actionButtonHome">
            <a:avLst/>
          </a:prstGeom>
          <a:solidFill>
            <a:schemeClr val="bg1">
              <a:alpha val="7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0" name="Group 9"/>
          <p:cNvGrpSpPr/>
          <p:nvPr/>
        </p:nvGrpSpPr>
        <p:grpSpPr>
          <a:xfrm>
            <a:off x="0" y="5677275"/>
            <a:ext cx="4616970" cy="979059"/>
            <a:chOff x="0" y="-15766"/>
            <a:chExt cx="4616970" cy="979059"/>
          </a:xfrm>
        </p:grpSpPr>
        <p:sp>
          <p:nvSpPr>
            <p:cNvPr id="11" name="Rectangle 10"/>
            <p:cNvSpPr/>
            <p:nvPr/>
          </p:nvSpPr>
          <p:spPr>
            <a:xfrm>
              <a:off x="71334" y="-15766"/>
              <a:ext cx="44791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id-ID" sz="54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gency FB" panose="020B0503020202020204" pitchFamily="34" charset="0"/>
                </a:rPr>
                <a:t>One day One Word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0" y="954542"/>
              <a:ext cx="4616970" cy="8751"/>
            </a:xfrm>
            <a:prstGeom prst="line">
              <a:avLst/>
            </a:prstGeom>
            <a:ln w="76200">
              <a:solidFill>
                <a:srgbClr val="FFFFFF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11602205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007339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792064" y="0"/>
            <a:ext cx="6281327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alpha val="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970672"/>
          </a:xfrm>
          <a:prstGeom prst="rect">
            <a:avLst/>
          </a:prstGeom>
          <a:gradFill>
            <a:gsLst>
              <a:gs pos="0">
                <a:srgbClr val="826300">
                  <a:alpha val="57000"/>
                </a:srgbClr>
              </a:gs>
              <a:gs pos="100000">
                <a:srgbClr val="826300"/>
              </a:gs>
            </a:gsLst>
            <a:lin ang="16200000" scaled="1"/>
          </a:gra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Rectangle 6"/>
          <p:cNvSpPr/>
          <p:nvPr/>
        </p:nvSpPr>
        <p:spPr>
          <a:xfrm>
            <a:off x="33675" y="23671"/>
            <a:ext cx="5126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P</a:t>
            </a:r>
            <a:r>
              <a:rPr lang="id-ID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embinaan Akademik</a:t>
            </a:r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sp>
        <p:nvSpPr>
          <p:cNvPr id="8" name="Action Button: Home 7">
            <a:hlinkClick r:id="rId3" action="ppaction://hlinksldjump" highlightClick="1"/>
          </p:cNvPr>
          <p:cNvSpPr/>
          <p:nvPr/>
        </p:nvSpPr>
        <p:spPr>
          <a:xfrm>
            <a:off x="11380763" y="-9604"/>
            <a:ext cx="811237" cy="710418"/>
          </a:xfrm>
          <a:prstGeom prst="actionButtonHome">
            <a:avLst/>
          </a:prstGeom>
          <a:solidFill>
            <a:schemeClr val="bg1">
              <a:alpha val="7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0" name="Group 9"/>
          <p:cNvGrpSpPr/>
          <p:nvPr/>
        </p:nvGrpSpPr>
        <p:grpSpPr>
          <a:xfrm>
            <a:off x="7558988" y="3877437"/>
            <a:ext cx="4616970" cy="2775566"/>
            <a:chOff x="0" y="-197258"/>
            <a:chExt cx="4616970" cy="2775566"/>
          </a:xfrm>
        </p:grpSpPr>
        <p:sp>
          <p:nvSpPr>
            <p:cNvPr id="11" name="Rectangle 10"/>
            <p:cNvSpPr/>
            <p:nvPr/>
          </p:nvSpPr>
          <p:spPr>
            <a:xfrm>
              <a:off x="167665" y="-197258"/>
              <a:ext cx="3028393" cy="258532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id-ID" sz="54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gency FB" panose="020B0503020202020204" pitchFamily="34" charset="0"/>
                </a:rPr>
                <a:t>Agama</a:t>
              </a:r>
            </a:p>
            <a:p>
              <a:pPr algn="r"/>
              <a:r>
                <a:rPr lang="id-ID" sz="54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gency FB" panose="020B0503020202020204" pitchFamily="34" charset="0"/>
                </a:rPr>
                <a:t>IPA Terpadu</a:t>
              </a:r>
            </a:p>
            <a:p>
              <a:pPr algn="r"/>
              <a:r>
                <a:rPr lang="id-ID" sz="54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gency FB" panose="020B0503020202020204" pitchFamily="34" charset="0"/>
                </a:rPr>
                <a:t>Matematika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0" y="2569557"/>
              <a:ext cx="4616970" cy="8751"/>
            </a:xfrm>
            <a:prstGeom prst="line">
              <a:avLst/>
            </a:prstGeom>
            <a:ln w="76200">
              <a:solidFill>
                <a:srgbClr val="FFFFFF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6" name="Rumput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88851" y="6281269"/>
            <a:ext cx="7976037" cy="709354"/>
          </a:xfrm>
          <a:prstGeom prst="rect">
            <a:avLst/>
          </a:prstGeom>
        </p:spPr>
      </p:pic>
      <p:pic>
        <p:nvPicPr>
          <p:cNvPr id="17" name="Rumput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154648" y="6029630"/>
            <a:ext cx="5213576" cy="106688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7094" y="6570227"/>
            <a:ext cx="1551890" cy="4792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16710" y="5035824"/>
            <a:ext cx="1424989" cy="201411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15804" y="6033122"/>
            <a:ext cx="2854204" cy="121461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840736" y="6557510"/>
            <a:ext cx="1551890" cy="47926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107048" y="4722195"/>
            <a:ext cx="2309956" cy="231457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9761436" y="6189832"/>
            <a:ext cx="2854204" cy="121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38632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147471" y="-15378"/>
            <a:ext cx="11070041" cy="6858388"/>
            <a:chOff x="956971" y="-720228"/>
            <a:chExt cx="11070041" cy="685838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969559" y="-720228"/>
              <a:ext cx="11057453" cy="68580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 rot="5400000">
              <a:off x="-917618" y="1154749"/>
              <a:ext cx="6858000" cy="310882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6" name="Rectangle 5"/>
          <p:cNvSpPr/>
          <p:nvPr/>
        </p:nvSpPr>
        <p:spPr>
          <a:xfrm>
            <a:off x="38100" y="5852334"/>
            <a:ext cx="12192000" cy="980480"/>
          </a:xfrm>
          <a:prstGeom prst="rect">
            <a:avLst/>
          </a:prstGeom>
          <a:gradFill flip="none" rotWithShape="1">
            <a:gsLst>
              <a:gs pos="0">
                <a:srgbClr val="826300">
                  <a:alpha val="64000"/>
                </a:srgbClr>
              </a:gs>
              <a:gs pos="100000">
                <a:srgbClr val="826300"/>
              </a:gs>
            </a:gsLst>
            <a:lin ang="5400000" scaled="1"/>
            <a:tileRect/>
          </a:gra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9" name="Group 8"/>
          <p:cNvGrpSpPr/>
          <p:nvPr/>
        </p:nvGrpSpPr>
        <p:grpSpPr>
          <a:xfrm>
            <a:off x="64008" y="5890434"/>
            <a:ext cx="12122647" cy="923330"/>
            <a:chOff x="64008" y="5890434"/>
            <a:chExt cx="12122647" cy="923330"/>
          </a:xfrm>
        </p:grpSpPr>
        <p:sp>
          <p:nvSpPr>
            <p:cNvPr id="7" name="Rectangle 6"/>
            <p:cNvSpPr/>
            <p:nvPr/>
          </p:nvSpPr>
          <p:spPr>
            <a:xfrm>
              <a:off x="64008" y="5890434"/>
              <a:ext cx="5328703" cy="923330"/>
            </a:xfrm>
            <a:prstGeom prst="rect">
              <a:avLst/>
            </a:prstGeom>
            <a:gradFill flip="none" rotWithShape="1">
              <a:gsLst>
                <a:gs pos="0">
                  <a:srgbClr val="826300">
                    <a:alpha val="64000"/>
                  </a:srgbClr>
                </a:gs>
                <a:gs pos="100000">
                  <a:srgbClr val="826300"/>
                </a:gs>
              </a:gsLst>
              <a:lin ang="5400000" scaled="1"/>
              <a:tileRect/>
            </a:gradFill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id-ID" sz="54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gency FB" panose="020B0503020202020204" pitchFamily="34" charset="0"/>
                </a:rPr>
                <a:t>Bimbingan Olympiade</a:t>
              </a:r>
              <a:endPara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endParaRPr>
            </a:p>
          </p:txBody>
        </p:sp>
        <p:sp>
          <p:nvSpPr>
            <p:cNvPr id="8" name="Action Button: Home 7">
              <a:hlinkClick r:id="rId3" action="ppaction://hlinksldjump" highlightClick="1"/>
            </p:cNvPr>
            <p:cNvSpPr/>
            <p:nvPr/>
          </p:nvSpPr>
          <p:spPr>
            <a:xfrm>
              <a:off x="11375418" y="6069358"/>
              <a:ext cx="811237" cy="710418"/>
            </a:xfrm>
            <a:prstGeom prst="actionButtonHome">
              <a:avLst/>
            </a:prstGeom>
            <a:solidFill>
              <a:schemeClr val="bg1">
                <a:alpha val="79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4451" y="132886"/>
            <a:ext cx="4646527" cy="1768226"/>
            <a:chOff x="34451" y="-15766"/>
            <a:chExt cx="4646527" cy="1768226"/>
          </a:xfrm>
        </p:grpSpPr>
        <p:sp>
          <p:nvSpPr>
            <p:cNvPr id="11" name="Rectangle 10"/>
            <p:cNvSpPr/>
            <p:nvPr/>
          </p:nvSpPr>
          <p:spPr>
            <a:xfrm>
              <a:off x="34451" y="-15766"/>
              <a:ext cx="3688830" cy="175432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id-ID" sz="5400" b="1" cap="none" spc="0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gency FB" panose="020B0503020202020204" pitchFamily="34" charset="0"/>
                </a:rPr>
                <a:t>Sains</a:t>
              </a:r>
            </a:p>
            <a:p>
              <a:r>
                <a:rPr lang="id-ID" sz="54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gency FB" panose="020B0503020202020204" pitchFamily="34" charset="0"/>
                </a:rPr>
                <a:t>Bahasa Inggris</a:t>
              </a:r>
              <a:endParaRPr lang="en-US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64008" y="1743709"/>
              <a:ext cx="4616970" cy="8751"/>
            </a:xfrm>
            <a:prstGeom prst="line">
              <a:avLst/>
            </a:prstGeom>
            <a:ln w="76200">
              <a:solidFill>
                <a:srgbClr val="FFFFFF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7512465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0419"/>
            <a:ext cx="12192000" cy="563077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4235115"/>
            <a:ext cx="12192000" cy="157212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/>
          <p:cNvSpPr/>
          <p:nvPr/>
        </p:nvSpPr>
        <p:spPr>
          <a:xfrm>
            <a:off x="0" y="-1"/>
            <a:ext cx="12192000" cy="818148"/>
          </a:xfrm>
          <a:prstGeom prst="rect">
            <a:avLst/>
          </a:prstGeom>
          <a:gradFill flip="none" rotWithShape="1">
            <a:gsLst>
              <a:gs pos="0">
                <a:srgbClr val="826300">
                  <a:alpha val="64000"/>
                </a:srgbClr>
              </a:gs>
              <a:gs pos="100000">
                <a:srgbClr val="826300"/>
              </a:gs>
            </a:gsLst>
            <a:lin ang="5400000" scaled="1"/>
            <a:tileRect/>
          </a:gra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Rectangle 6"/>
          <p:cNvSpPr/>
          <p:nvPr/>
        </p:nvSpPr>
        <p:spPr>
          <a:xfrm>
            <a:off x="46761" y="21958"/>
            <a:ext cx="7914347" cy="784830"/>
          </a:xfrm>
          <a:prstGeom prst="rect">
            <a:avLst/>
          </a:prstGeom>
          <a:gradFill flip="none" rotWithShape="1">
            <a:gsLst>
              <a:gs pos="0">
                <a:srgbClr val="826300">
                  <a:alpha val="50000"/>
                </a:srgbClr>
              </a:gs>
              <a:gs pos="100000">
                <a:srgbClr val="826300"/>
              </a:gs>
            </a:gsLst>
            <a:lin ang="5400000" scaled="1"/>
            <a:tileRect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45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Kompetisi Tingkat SMP/MTs Se-SULTRA</a:t>
            </a:r>
            <a:endParaRPr lang="en-US" sz="45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sp>
        <p:nvSpPr>
          <p:cNvPr id="8" name="Action Button: Home 7">
            <a:hlinkClick r:id="rId3" action="ppaction://hlinksldjump" highlightClick="1"/>
          </p:cNvPr>
          <p:cNvSpPr/>
          <p:nvPr/>
        </p:nvSpPr>
        <p:spPr>
          <a:xfrm>
            <a:off x="11353467" y="27295"/>
            <a:ext cx="811237" cy="614150"/>
          </a:xfrm>
          <a:prstGeom prst="actionButtonHome">
            <a:avLst/>
          </a:prstGeom>
          <a:solidFill>
            <a:schemeClr val="bg1">
              <a:alpha val="7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/>
          <p:cNvSpPr/>
          <p:nvPr/>
        </p:nvSpPr>
        <p:spPr>
          <a:xfrm>
            <a:off x="0" y="5951618"/>
            <a:ext cx="12192000" cy="923330"/>
          </a:xfrm>
          <a:prstGeom prst="rect">
            <a:avLst/>
          </a:prstGeom>
          <a:noFill/>
          <a:ln w="38100">
            <a:solidFill>
              <a:srgbClr val="FFFFFF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id-ID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gency FB" panose="020B0503020202020204" pitchFamily="34" charset="0"/>
              </a:rPr>
              <a:t>Juara Harapan 1 Pekan Matematika Nasional 2016</a:t>
            </a:r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54645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1250</TotalTime>
  <Words>132</Words>
  <Application>Microsoft Office PowerPoint</Application>
  <PresentationFormat>Custom</PresentationFormat>
  <Paragraphs>46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Office Theme</vt:lpstr>
      <vt:lpstr>1_Office Theme</vt:lpstr>
      <vt:lpstr>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Adal</dc:creator>
  <cp:lastModifiedBy>TOSHIBA</cp:lastModifiedBy>
  <cp:revision>117</cp:revision>
  <dcterms:created xsi:type="dcterms:W3CDTF">2016-03-14T06:05:39Z</dcterms:created>
  <dcterms:modified xsi:type="dcterms:W3CDTF">2016-04-11T03:50:04Z</dcterms:modified>
</cp:coreProperties>
</file>