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Subjudu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d-ID"/>
              <a:t>Klik untuk mengedit gaya subjudul Master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129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Judul dan Teks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8946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Judul Vertikal dan Te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Vertik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442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udul dan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509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eader Bagi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/>
              <a:t>Edit gaya teks Master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8979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Konten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anggal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57849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Edit gaya teks Master</a:t>
            </a:r>
          </a:p>
        </p:txBody>
      </p:sp>
      <p:sp>
        <p:nvSpPr>
          <p:cNvPr id="4" name="Tampungan Konten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ek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Edit gaya teks Master</a:t>
            </a:r>
          </a:p>
        </p:txBody>
      </p:sp>
      <p:sp>
        <p:nvSpPr>
          <p:cNvPr id="6" name="Tampungan Konten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7" name="Tampungan Tanggal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8" name="Tampungan Ka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Tampungan Nomor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222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udul S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anggal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4" name="Tampungan Ka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Tampungan Nomor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5262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Tanggal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3" name="Tampungan Ka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ampungan Nomor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6314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onten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Edit gaya teks Master</a:t>
            </a:r>
          </a:p>
        </p:txBody>
      </p:sp>
      <p:sp>
        <p:nvSpPr>
          <p:cNvPr id="5" name="Tampungan Tanggal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1342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Gamba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ampungan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Edit gaya teks Master</a:t>
            </a:r>
          </a:p>
        </p:txBody>
      </p:sp>
      <p:sp>
        <p:nvSpPr>
          <p:cNvPr id="5" name="Tampungan Tanggal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74354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Judu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d-ID"/>
              <a:t>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5F508-E714-4F45-A4F9-EBAF3E604AFB}" type="datetimeFigureOut">
              <a:rPr lang="id-ID"/>
              <a:t>16/03/2016</a:t>
            </a:fld>
            <a:endParaRPr lang="id-ID"/>
          </a:p>
        </p:txBody>
      </p:sp>
      <p:sp>
        <p:nvSpPr>
          <p:cNvPr id="5" name="Tampungan Ka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ampungan Nomor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34DCA-2965-754F-82E3-CB173414A50B}" type="slidenum">
              <a:rPr lang="id-ID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161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Nama</a:t>
            </a:r>
            <a:endParaRPr lang="id-ID"/>
          </a:p>
        </p:txBody>
      </p:sp>
      <p:sp>
        <p:nvSpPr>
          <p:cNvPr id="3" name="Subjudu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428045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Layar Lebar</PresentationFormat>
  <Slides>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Judul Slide</vt:lpstr>
      </vt:variant>
      <vt:variant>
        <vt:i4>1</vt:i4>
      </vt:variant>
    </vt:vector>
  </HeadingPairs>
  <TitlesOfParts>
    <vt:vector size="2" baseType="lpstr">
      <vt:lpstr>Tema Office</vt:lpstr>
      <vt:lpstr>Nama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Nama</dc:title>
  <cp:revision>1</cp:revision>
  <dcterms:modified xsi:type="dcterms:W3CDTF">2016-03-16T01:28:27Z</dcterms:modified>
</cp:coreProperties>
</file>